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Quicksand"/>
      <p:regular r:id="rId18"/>
      <p:bold r:id="rId19"/>
    </p:embeddedFont>
    <p:embeddedFont>
      <p:font typeface="Crimson Text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rimsonText-regular.fntdata"/><Relationship Id="rId11" Type="http://schemas.openxmlformats.org/officeDocument/2006/relationships/slide" Target="slides/slide7.xml"/><Relationship Id="rId22" Type="http://schemas.openxmlformats.org/officeDocument/2006/relationships/font" Target="fonts/CrimsonText-italic.fntdata"/><Relationship Id="rId10" Type="http://schemas.openxmlformats.org/officeDocument/2006/relationships/slide" Target="slides/slide6.xml"/><Relationship Id="rId21" Type="http://schemas.openxmlformats.org/officeDocument/2006/relationships/font" Target="fonts/CrimsonText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CrimsonText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Quicksand-bold.fntdata"/><Relationship Id="rId6" Type="http://schemas.openxmlformats.org/officeDocument/2006/relationships/slide" Target="slides/slide2.xml"/><Relationship Id="rId18" Type="http://schemas.openxmlformats.org/officeDocument/2006/relationships/font" Target="fonts/Quicksand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Google Shape;4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ee80e5d953_4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ee80e5d953_4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ee80e5d953_4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ee80e5d953_4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e80e5d953_4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e80e5d953_4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4128a7a74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4128a7a74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6ebe2c26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6ebe2c26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e80e5d95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e80e5d95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e80e5d95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e80e5d95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e4128a7a74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e4128a7a7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e80e5d953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e80e5d953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ee80e5d953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ee80e5d953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ee80e5d953_4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ee80e5d953_4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ee80e5d953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ee80e5d953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3225" y="1203448"/>
            <a:ext cx="6178500" cy="2399400"/>
          </a:xfrm>
          <a:prstGeom prst="rect">
            <a:avLst/>
          </a:prstGeom>
          <a:effectLst>
            <a:outerShdw blurRad="114300" rotWithShape="0" algn="bl" dir="2160000" dist="38100">
              <a:schemeClr val="accent1">
                <a:alpha val="85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3250" y="3526655"/>
            <a:ext cx="6178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/>
          <p:nvPr>
            <p:ph hasCustomPrompt="1" type="title"/>
          </p:nvPr>
        </p:nvSpPr>
        <p:spPr>
          <a:xfrm>
            <a:off x="2682588" y="1479872"/>
            <a:ext cx="5748300" cy="17484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3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2682588" y="3263447"/>
            <a:ext cx="5748300" cy="40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3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Google Shape;43;p13"/>
          <p:cNvPicPr preferRelativeResize="0"/>
          <p:nvPr/>
        </p:nvPicPr>
        <p:blipFill rotWithShape="1">
          <a:blip r:embed="rId2">
            <a:alphaModFix/>
          </a:blip>
          <a:srcRect b="0" l="0" r="0" t="19801"/>
          <a:stretch/>
        </p:blipFill>
        <p:spPr>
          <a:xfrm>
            <a:off x="0" y="0"/>
            <a:ext cx="9144000" cy="14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2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14"/>
          <p:cNvPicPr preferRelativeResize="0"/>
          <p:nvPr/>
        </p:nvPicPr>
        <p:blipFill rotWithShape="1">
          <a:blip r:embed="rId2">
            <a:alphaModFix/>
          </a:blip>
          <a:srcRect b="9982" l="0" r="0" t="19470"/>
          <a:stretch/>
        </p:blipFill>
        <p:spPr>
          <a:xfrm>
            <a:off x="341100" y="3688475"/>
            <a:ext cx="8839200" cy="145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14"/>
          <p:cNvPicPr preferRelativeResize="0"/>
          <p:nvPr/>
        </p:nvPicPr>
        <p:blipFill rotWithShape="1">
          <a:blip r:embed="rId3">
            <a:alphaModFix/>
          </a:blip>
          <a:srcRect b="0" l="0" r="0" t="11527"/>
          <a:stretch/>
        </p:blipFill>
        <p:spPr>
          <a:xfrm>
            <a:off x="0" y="0"/>
            <a:ext cx="9144000" cy="15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713100" y="2107800"/>
            <a:ext cx="5006100" cy="15465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7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713100" y="888225"/>
            <a:ext cx="1337700" cy="860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713100" y="3714350"/>
            <a:ext cx="5006100" cy="3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713100" y="1112075"/>
            <a:ext cx="7717800" cy="34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13100" y="3869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1319200" y="2274370"/>
            <a:ext cx="2768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subTitle"/>
          </p:nvPr>
        </p:nvSpPr>
        <p:spPr>
          <a:xfrm>
            <a:off x="1319200" y="2761959"/>
            <a:ext cx="2768400" cy="8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subTitle"/>
          </p:nvPr>
        </p:nvSpPr>
        <p:spPr>
          <a:xfrm>
            <a:off x="5056400" y="2761959"/>
            <a:ext cx="2768400" cy="8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3" type="title"/>
          </p:nvPr>
        </p:nvSpPr>
        <p:spPr>
          <a:xfrm>
            <a:off x="5056400" y="2274370"/>
            <a:ext cx="2768400" cy="4206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2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 b="6235" l="0" r="0" t="22741"/>
          <a:stretch/>
        </p:blipFill>
        <p:spPr>
          <a:xfrm>
            <a:off x="0" y="0"/>
            <a:ext cx="9144000" cy="13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b="58563" l="0" r="0" t="-1136"/>
          <a:stretch/>
        </p:blipFill>
        <p:spPr>
          <a:xfrm>
            <a:off x="0" y="4046949"/>
            <a:ext cx="9144000" cy="10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713100" y="3869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chemeClr val="accent1">
                <a:alpha val="85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713100" y="386975"/>
            <a:ext cx="7717800" cy="5727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subTitle"/>
          </p:nvPr>
        </p:nvSpPr>
        <p:spPr>
          <a:xfrm>
            <a:off x="713100" y="1398275"/>
            <a:ext cx="3934200" cy="28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2">
            <a:alphaModFix/>
          </a:blip>
          <a:srcRect b="28408" l="0" r="0" t="18351"/>
          <a:stretch/>
        </p:blipFill>
        <p:spPr>
          <a:xfrm>
            <a:off x="0" y="4005849"/>
            <a:ext cx="9144000" cy="11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713100" y="1352850"/>
            <a:ext cx="5667600" cy="24378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4572000" y="1634975"/>
            <a:ext cx="3858900" cy="6312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4572000" y="2266175"/>
            <a:ext cx="3858900" cy="12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idx="1" type="body"/>
          </p:nvPr>
        </p:nvSpPr>
        <p:spPr>
          <a:xfrm>
            <a:off x="713100" y="4061200"/>
            <a:ext cx="7717800" cy="537300"/>
          </a:xfrm>
          <a:prstGeom prst="rect">
            <a:avLst/>
          </a:prstGeom>
          <a:effectLst>
            <a:outerShdw blurRad="114300" rotWithShape="0" algn="bl" dir="2160000" dist="38100">
              <a:srgbClr val="961C1D">
                <a:alpha val="85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800">
                <a:latin typeface="Crimson Text"/>
                <a:ea typeface="Crimson Text"/>
                <a:cs typeface="Crimson Text"/>
                <a:sym typeface="Crimson Text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38697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rimson Text"/>
              <a:buNone/>
              <a:defRPr sz="32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rimson Text"/>
              <a:buNone/>
              <a:defRPr sz="3200">
                <a:solidFill>
                  <a:schemeClr val="dk1"/>
                </a:solidFill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●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○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Quicksand"/>
              <a:buChar char="■"/>
              <a:def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.png"/><Relationship Id="rId4" Type="http://schemas.openxmlformats.org/officeDocument/2006/relationships/image" Target="../media/image7.png"/><Relationship Id="rId5" Type="http://schemas.openxmlformats.org/officeDocument/2006/relationships/image" Target="../media/image23.png"/><Relationship Id="rId6" Type="http://schemas.openxmlformats.org/officeDocument/2006/relationships/image" Target="../media/image25.png"/><Relationship Id="rId7" Type="http://schemas.openxmlformats.org/officeDocument/2006/relationships/hyperlink" Target="http://drive.google.com/file/d/1eU4zLngDeZbgNGGS5VNiyN1DGRdqpDhc/view" TargetMode="External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5"/>
          <p:cNvPicPr preferRelativeResize="0"/>
          <p:nvPr/>
        </p:nvPicPr>
        <p:blipFill rotWithShape="1">
          <a:blip r:embed="rId3">
            <a:alphaModFix amt="20000"/>
          </a:blip>
          <a:srcRect b="0" l="0" r="3474" t="0"/>
          <a:stretch/>
        </p:blipFill>
        <p:spPr>
          <a:xfrm>
            <a:off x="4477900" y="281850"/>
            <a:ext cx="5345476" cy="895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sp>
        <p:nvSpPr>
          <p:cNvPr id="52" name="Google Shape;52;p15"/>
          <p:cNvSpPr txBox="1"/>
          <p:nvPr>
            <p:ph idx="1" type="subTitle"/>
          </p:nvPr>
        </p:nvSpPr>
        <p:spPr>
          <a:xfrm>
            <a:off x="239700" y="2546868"/>
            <a:ext cx="61785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Lara Righi, Lívia Mendes,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Luísa Duarte, Paulo Moura</a:t>
            </a:r>
            <a:endParaRPr/>
          </a:p>
        </p:txBody>
      </p:sp>
      <p:pic>
        <p:nvPicPr>
          <p:cNvPr id="53" name="Google Shape;53;p15"/>
          <p:cNvPicPr preferRelativeResize="0"/>
          <p:nvPr/>
        </p:nvPicPr>
        <p:blipFill rotWithShape="1">
          <a:blip r:embed="rId4">
            <a:alphaModFix/>
          </a:blip>
          <a:srcRect b="52091" l="0" r="0" t="0"/>
          <a:stretch/>
        </p:blipFill>
        <p:spPr>
          <a:xfrm>
            <a:off x="0" y="3915207"/>
            <a:ext cx="9144000" cy="12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5"/>
          <p:cNvPicPr preferRelativeResize="0"/>
          <p:nvPr/>
        </p:nvPicPr>
        <p:blipFill rotWithShape="1">
          <a:blip r:embed="rId5">
            <a:alphaModFix/>
          </a:blip>
          <a:srcRect b="0" l="0" r="0" t="71627"/>
          <a:stretch/>
        </p:blipFill>
        <p:spPr>
          <a:xfrm>
            <a:off x="0" y="5974"/>
            <a:ext cx="9144000" cy="729649"/>
          </a:xfrm>
          <a:prstGeom prst="rect">
            <a:avLst/>
          </a:prstGeom>
          <a:noFill/>
          <a:ln>
            <a:noFill/>
          </a:ln>
          <a:effectLst>
            <a:outerShdw rotWithShape="0" algn="bl">
              <a:srgbClr val="000000">
                <a:alpha val="67000"/>
              </a:srgbClr>
            </a:outerShdw>
          </a:effectLst>
        </p:spPr>
      </p:pic>
      <p:sp>
        <p:nvSpPr>
          <p:cNvPr id="55" name="Google Shape;55;p15"/>
          <p:cNvSpPr txBox="1"/>
          <p:nvPr>
            <p:ph type="ctrTitle"/>
          </p:nvPr>
        </p:nvSpPr>
        <p:spPr>
          <a:xfrm>
            <a:off x="239675" y="1686661"/>
            <a:ext cx="6178500" cy="93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</a:t>
            </a:r>
            <a:r>
              <a:rPr lang="en"/>
              <a:t> </a:t>
            </a:r>
            <a:r>
              <a:rPr lang="en">
                <a:solidFill>
                  <a:schemeClr val="accent1"/>
                </a:solidFill>
              </a:rPr>
              <a:t>Mime</a:t>
            </a:r>
            <a:endParaRPr/>
          </a:p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168475" y="4573100"/>
            <a:ext cx="2369100" cy="4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Template de Slidesgo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Arte por @</a:t>
            </a:r>
            <a:r>
              <a:rPr lang="en" sz="1400"/>
              <a:t>kare3n4art</a:t>
            </a:r>
            <a:endParaRPr sz="1400"/>
          </a:p>
        </p:txBody>
      </p:sp>
      <p:pic>
        <p:nvPicPr>
          <p:cNvPr id="57" name="Google Shape;57;p15"/>
          <p:cNvPicPr preferRelativeResize="0"/>
          <p:nvPr/>
        </p:nvPicPr>
        <p:blipFill rotWithShape="1">
          <a:blip r:embed="rId6">
            <a:alphaModFix amt="61000"/>
          </a:blip>
          <a:srcRect b="0" l="0" r="3474" t="0"/>
          <a:stretch/>
        </p:blipFill>
        <p:spPr>
          <a:xfrm>
            <a:off x="4249300" y="281850"/>
            <a:ext cx="5345476" cy="8951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/>
            </a:outerShdw>
          </a:effectLst>
        </p:spPr>
      </p:pic>
      <p:pic>
        <p:nvPicPr>
          <p:cNvPr id="58" name="Google Shape;58;p15" title="themime.mp3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4025" y="4078955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28408" l="60055" r="0" t="18351"/>
          <a:stretch/>
        </p:blipFill>
        <p:spPr>
          <a:xfrm>
            <a:off x="5491450" y="4005850"/>
            <a:ext cx="3652550" cy="11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 rotWithShape="1">
          <a:blip r:embed="rId4">
            <a:alphaModFix/>
          </a:blip>
          <a:srcRect b="61956" l="43861" r="0" t="0"/>
          <a:stretch/>
        </p:blipFill>
        <p:spPr>
          <a:xfrm rot="5400000">
            <a:off x="-2077500" y="2082576"/>
            <a:ext cx="5133350" cy="9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4">
            <a:alphaModFix/>
          </a:blip>
          <a:srcRect b="61956" l="64306" r="0" t="0"/>
          <a:stretch/>
        </p:blipFill>
        <p:spPr>
          <a:xfrm flipH="1" rot="10800000">
            <a:off x="5880100" y="0"/>
            <a:ext cx="3263899" cy="9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56925" y="276138"/>
            <a:ext cx="6830150" cy="4591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4"/>
          <p:cNvCxnSpPr/>
          <p:nvPr/>
        </p:nvCxnSpPr>
        <p:spPr>
          <a:xfrm>
            <a:off x="1156925" y="431150"/>
            <a:ext cx="1283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4"/>
          <p:cNvCxnSpPr/>
          <p:nvPr/>
        </p:nvCxnSpPr>
        <p:spPr>
          <a:xfrm>
            <a:off x="1156925" y="2210650"/>
            <a:ext cx="2232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/>
          </a:blip>
          <a:srcRect b="28408" l="60055" r="0" t="18351"/>
          <a:stretch/>
        </p:blipFill>
        <p:spPr>
          <a:xfrm>
            <a:off x="5491450" y="4005850"/>
            <a:ext cx="3652550" cy="11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b="61956" l="43861" r="0" t="0"/>
          <a:stretch/>
        </p:blipFill>
        <p:spPr>
          <a:xfrm rot="5400000">
            <a:off x="-2077500" y="2082576"/>
            <a:ext cx="5133350" cy="9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4">
            <a:alphaModFix/>
          </a:blip>
          <a:srcRect b="61956" l="64306" r="0" t="0"/>
          <a:stretch/>
        </p:blipFill>
        <p:spPr>
          <a:xfrm flipH="1" rot="10800000">
            <a:off x="5880100" y="0"/>
            <a:ext cx="3263899" cy="9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200" y="1210400"/>
            <a:ext cx="5003881" cy="2722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3" name="Google Shape;193;p25"/>
          <p:cNvCxnSpPr/>
          <p:nvPr/>
        </p:nvCxnSpPr>
        <p:spPr>
          <a:xfrm>
            <a:off x="344200" y="1364225"/>
            <a:ext cx="1021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5"/>
          <p:cNvSpPr txBox="1"/>
          <p:nvPr>
            <p:ph idx="4294967295" type="body"/>
          </p:nvPr>
        </p:nvSpPr>
        <p:spPr>
          <a:xfrm>
            <a:off x="5661125" y="2302950"/>
            <a:ext cx="2939400" cy="5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100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E para o final, a chave.</a:t>
            </a:r>
            <a:endParaRPr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713100" y="14022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Finais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00" name="Google Shape;200;p26"/>
          <p:cNvSpPr txBox="1"/>
          <p:nvPr/>
        </p:nvSpPr>
        <p:spPr>
          <a:xfrm>
            <a:off x="134750" y="2950393"/>
            <a:ext cx="18750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Você morreu, logo o jogo acabou. :(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1" name="Google Shape;201;p26"/>
          <p:cNvSpPr txBox="1"/>
          <p:nvPr/>
        </p:nvSpPr>
        <p:spPr>
          <a:xfrm>
            <a:off x="134750" y="2630073"/>
            <a:ext cx="1875000" cy="4245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“You died.”</a:t>
            </a:r>
            <a:endParaRPr sz="22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144450" y="1346315"/>
            <a:ext cx="1875000" cy="671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1"/>
                </a:solidFill>
                <a:latin typeface="Crimson Text"/>
                <a:ea typeface="Crimson Text"/>
                <a:cs typeface="Crimson Text"/>
                <a:sym typeface="Crimson Text"/>
              </a:rPr>
              <a:t>P</a:t>
            </a:r>
            <a:r>
              <a:rPr lang="en" sz="4000">
                <a:solidFill>
                  <a:schemeClr val="accent1"/>
                </a:solidFill>
                <a:latin typeface="Crimson Text"/>
                <a:ea typeface="Crimson Text"/>
                <a:cs typeface="Crimson Text"/>
                <a:sym typeface="Crimson Text"/>
              </a:rPr>
              <a:t>adrão</a:t>
            </a:r>
            <a:endParaRPr sz="4000"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885392" y="2341255"/>
            <a:ext cx="42033" cy="57436"/>
          </a:xfrm>
          <a:custGeom>
            <a:rect b="b" l="l" r="r" t="t"/>
            <a:pathLst>
              <a:path extrusionOk="0" h="1596" w="1168">
                <a:moveTo>
                  <a:pt x="787" y="0"/>
                </a:moveTo>
                <a:cubicBezTo>
                  <a:pt x="358" y="0"/>
                  <a:pt x="1" y="357"/>
                  <a:pt x="1" y="786"/>
                </a:cubicBezTo>
                <a:cubicBezTo>
                  <a:pt x="1" y="1239"/>
                  <a:pt x="358" y="1596"/>
                  <a:pt x="787" y="1596"/>
                </a:cubicBezTo>
                <a:lnTo>
                  <a:pt x="1168" y="1596"/>
                </a:lnTo>
                <a:lnTo>
                  <a:pt x="1168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71463" rotWithShape="0" algn="bl" dir="5400000" dist="19050">
              <a:schemeClr val="accent1">
                <a:alpha val="8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1217064" y="2341255"/>
            <a:ext cx="42033" cy="57436"/>
          </a:xfrm>
          <a:custGeom>
            <a:rect b="b" l="l" r="r" t="t"/>
            <a:pathLst>
              <a:path extrusionOk="0" h="1596" w="1168">
                <a:moveTo>
                  <a:pt x="1" y="0"/>
                </a:moveTo>
                <a:lnTo>
                  <a:pt x="1" y="1596"/>
                </a:lnTo>
                <a:lnTo>
                  <a:pt x="382" y="1596"/>
                </a:lnTo>
                <a:cubicBezTo>
                  <a:pt x="811" y="1596"/>
                  <a:pt x="1168" y="1239"/>
                  <a:pt x="1168" y="786"/>
                </a:cubicBezTo>
                <a:cubicBezTo>
                  <a:pt x="1168" y="357"/>
                  <a:pt x="811" y="0"/>
                  <a:pt x="38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71463" rotWithShape="0" algn="bl" dir="5400000" dist="19050">
              <a:schemeClr val="accent1">
                <a:alpha val="8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949668" y="2252975"/>
            <a:ext cx="245147" cy="274045"/>
          </a:xfrm>
          <a:custGeom>
            <a:rect b="b" l="l" r="r" t="t"/>
            <a:pathLst>
              <a:path extrusionOk="0" h="7615" w="6812">
                <a:moveTo>
                  <a:pt x="2236" y="2149"/>
                </a:moveTo>
                <a:cubicBezTo>
                  <a:pt x="2325" y="2149"/>
                  <a:pt x="2412" y="2184"/>
                  <a:pt x="2477" y="2263"/>
                </a:cubicBezTo>
                <a:cubicBezTo>
                  <a:pt x="2597" y="2406"/>
                  <a:pt x="2573" y="2596"/>
                  <a:pt x="2430" y="2715"/>
                </a:cubicBezTo>
                <a:lnTo>
                  <a:pt x="2144" y="2953"/>
                </a:lnTo>
                <a:lnTo>
                  <a:pt x="2430" y="3191"/>
                </a:lnTo>
                <a:cubicBezTo>
                  <a:pt x="2573" y="3287"/>
                  <a:pt x="2597" y="3501"/>
                  <a:pt x="2477" y="3644"/>
                </a:cubicBezTo>
                <a:cubicBezTo>
                  <a:pt x="2408" y="3713"/>
                  <a:pt x="2314" y="3750"/>
                  <a:pt x="2220" y="3750"/>
                </a:cubicBezTo>
                <a:cubicBezTo>
                  <a:pt x="2153" y="3750"/>
                  <a:pt x="2085" y="3731"/>
                  <a:pt x="2025" y="3692"/>
                </a:cubicBezTo>
                <a:lnTo>
                  <a:pt x="1644" y="3358"/>
                </a:lnTo>
                <a:lnTo>
                  <a:pt x="1263" y="3692"/>
                </a:lnTo>
                <a:cubicBezTo>
                  <a:pt x="1203" y="3731"/>
                  <a:pt x="1135" y="3750"/>
                  <a:pt x="1068" y="3750"/>
                </a:cubicBezTo>
                <a:cubicBezTo>
                  <a:pt x="973" y="3750"/>
                  <a:pt x="880" y="3713"/>
                  <a:pt x="810" y="3644"/>
                </a:cubicBezTo>
                <a:cubicBezTo>
                  <a:pt x="691" y="3501"/>
                  <a:pt x="715" y="3287"/>
                  <a:pt x="858" y="3191"/>
                </a:cubicBezTo>
                <a:lnTo>
                  <a:pt x="1144" y="2953"/>
                </a:lnTo>
                <a:lnTo>
                  <a:pt x="858" y="2715"/>
                </a:lnTo>
                <a:cubicBezTo>
                  <a:pt x="691" y="2596"/>
                  <a:pt x="691" y="2382"/>
                  <a:pt x="834" y="2239"/>
                </a:cubicBezTo>
                <a:cubicBezTo>
                  <a:pt x="888" y="2185"/>
                  <a:pt x="971" y="2154"/>
                  <a:pt x="1060" y="2154"/>
                </a:cubicBezTo>
                <a:cubicBezTo>
                  <a:pt x="1128" y="2154"/>
                  <a:pt x="1200" y="2173"/>
                  <a:pt x="1263" y="2215"/>
                </a:cubicBezTo>
                <a:cubicBezTo>
                  <a:pt x="1549" y="2477"/>
                  <a:pt x="1453" y="2406"/>
                  <a:pt x="1644" y="2548"/>
                </a:cubicBezTo>
                <a:cubicBezTo>
                  <a:pt x="1811" y="2406"/>
                  <a:pt x="1739" y="2453"/>
                  <a:pt x="2025" y="2215"/>
                </a:cubicBezTo>
                <a:cubicBezTo>
                  <a:pt x="2089" y="2172"/>
                  <a:pt x="2163" y="2149"/>
                  <a:pt x="2236" y="2149"/>
                </a:cubicBezTo>
                <a:close/>
                <a:moveTo>
                  <a:pt x="5768" y="2149"/>
                </a:moveTo>
                <a:cubicBezTo>
                  <a:pt x="5861" y="2149"/>
                  <a:pt x="5950" y="2184"/>
                  <a:pt x="6002" y="2263"/>
                </a:cubicBezTo>
                <a:cubicBezTo>
                  <a:pt x="6121" y="2406"/>
                  <a:pt x="6097" y="2596"/>
                  <a:pt x="5954" y="2715"/>
                </a:cubicBezTo>
                <a:lnTo>
                  <a:pt x="5669" y="2953"/>
                </a:lnTo>
                <a:lnTo>
                  <a:pt x="5954" y="3191"/>
                </a:lnTo>
                <a:cubicBezTo>
                  <a:pt x="6097" y="3287"/>
                  <a:pt x="6121" y="3501"/>
                  <a:pt x="6002" y="3644"/>
                </a:cubicBezTo>
                <a:cubicBezTo>
                  <a:pt x="5946" y="3713"/>
                  <a:pt x="5851" y="3750"/>
                  <a:pt x="5752" y="3750"/>
                </a:cubicBezTo>
                <a:cubicBezTo>
                  <a:pt x="5681" y="3750"/>
                  <a:pt x="5609" y="3731"/>
                  <a:pt x="5549" y="3692"/>
                </a:cubicBezTo>
                <a:lnTo>
                  <a:pt x="5168" y="3358"/>
                </a:lnTo>
                <a:lnTo>
                  <a:pt x="4787" y="3692"/>
                </a:lnTo>
                <a:cubicBezTo>
                  <a:pt x="4728" y="3731"/>
                  <a:pt x="4660" y="3750"/>
                  <a:pt x="4592" y="3750"/>
                </a:cubicBezTo>
                <a:cubicBezTo>
                  <a:pt x="4498" y="3750"/>
                  <a:pt x="4404" y="3713"/>
                  <a:pt x="4335" y="3644"/>
                </a:cubicBezTo>
                <a:cubicBezTo>
                  <a:pt x="4216" y="3501"/>
                  <a:pt x="4240" y="3287"/>
                  <a:pt x="4383" y="3191"/>
                </a:cubicBezTo>
                <a:lnTo>
                  <a:pt x="4668" y="2953"/>
                </a:lnTo>
                <a:lnTo>
                  <a:pt x="4383" y="2715"/>
                </a:lnTo>
                <a:cubicBezTo>
                  <a:pt x="4240" y="2596"/>
                  <a:pt x="4216" y="2406"/>
                  <a:pt x="4335" y="2263"/>
                </a:cubicBezTo>
                <a:cubicBezTo>
                  <a:pt x="4401" y="2184"/>
                  <a:pt x="4488" y="2149"/>
                  <a:pt x="4577" y="2149"/>
                </a:cubicBezTo>
                <a:cubicBezTo>
                  <a:pt x="4649" y="2149"/>
                  <a:pt x="4723" y="2172"/>
                  <a:pt x="4787" y="2215"/>
                </a:cubicBezTo>
                <a:cubicBezTo>
                  <a:pt x="5073" y="2477"/>
                  <a:pt x="5002" y="2406"/>
                  <a:pt x="5168" y="2548"/>
                </a:cubicBezTo>
                <a:cubicBezTo>
                  <a:pt x="5335" y="2406"/>
                  <a:pt x="5288" y="2453"/>
                  <a:pt x="5549" y="2215"/>
                </a:cubicBezTo>
                <a:cubicBezTo>
                  <a:pt x="5614" y="2172"/>
                  <a:pt x="5692" y="2149"/>
                  <a:pt x="5768" y="2149"/>
                </a:cubicBezTo>
                <a:close/>
                <a:moveTo>
                  <a:pt x="5264" y="4287"/>
                </a:moveTo>
                <a:cubicBezTo>
                  <a:pt x="5478" y="4287"/>
                  <a:pt x="5621" y="4477"/>
                  <a:pt x="5573" y="4668"/>
                </a:cubicBezTo>
                <a:cubicBezTo>
                  <a:pt x="5549" y="4811"/>
                  <a:pt x="5430" y="4930"/>
                  <a:pt x="5288" y="4930"/>
                </a:cubicBezTo>
                <a:lnTo>
                  <a:pt x="5288" y="5835"/>
                </a:lnTo>
                <a:cubicBezTo>
                  <a:pt x="5288" y="6454"/>
                  <a:pt x="4787" y="6954"/>
                  <a:pt x="4168" y="6954"/>
                </a:cubicBezTo>
                <a:lnTo>
                  <a:pt x="3740" y="6954"/>
                </a:lnTo>
                <a:cubicBezTo>
                  <a:pt x="3120" y="6954"/>
                  <a:pt x="2644" y="6454"/>
                  <a:pt x="2644" y="5835"/>
                </a:cubicBezTo>
                <a:lnTo>
                  <a:pt x="2644" y="4930"/>
                </a:lnTo>
                <a:lnTo>
                  <a:pt x="1549" y="4930"/>
                </a:lnTo>
                <a:cubicBezTo>
                  <a:pt x="1382" y="4930"/>
                  <a:pt x="1263" y="4835"/>
                  <a:pt x="1239" y="4668"/>
                </a:cubicBezTo>
                <a:cubicBezTo>
                  <a:pt x="1215" y="4668"/>
                  <a:pt x="1215" y="4644"/>
                  <a:pt x="1215" y="4620"/>
                </a:cubicBezTo>
                <a:cubicBezTo>
                  <a:pt x="1215" y="4430"/>
                  <a:pt x="1358" y="4287"/>
                  <a:pt x="1549" y="4287"/>
                </a:cubicBezTo>
                <a:close/>
                <a:moveTo>
                  <a:pt x="3406" y="0"/>
                </a:moveTo>
                <a:lnTo>
                  <a:pt x="2525" y="1263"/>
                </a:lnTo>
                <a:cubicBezTo>
                  <a:pt x="2454" y="1358"/>
                  <a:pt x="2358" y="1405"/>
                  <a:pt x="2263" y="1405"/>
                </a:cubicBezTo>
                <a:lnTo>
                  <a:pt x="1" y="1405"/>
                </a:lnTo>
                <a:lnTo>
                  <a:pt x="1" y="4049"/>
                </a:lnTo>
                <a:cubicBezTo>
                  <a:pt x="1" y="5311"/>
                  <a:pt x="382" y="6359"/>
                  <a:pt x="1549" y="7026"/>
                </a:cubicBezTo>
                <a:lnTo>
                  <a:pt x="1930" y="7240"/>
                </a:lnTo>
                <a:cubicBezTo>
                  <a:pt x="2394" y="7490"/>
                  <a:pt x="2900" y="7615"/>
                  <a:pt x="3406" y="7615"/>
                </a:cubicBezTo>
                <a:cubicBezTo>
                  <a:pt x="3912" y="7615"/>
                  <a:pt x="4418" y="7490"/>
                  <a:pt x="4883" y="7240"/>
                </a:cubicBezTo>
                <a:cubicBezTo>
                  <a:pt x="5026" y="7145"/>
                  <a:pt x="5192" y="7073"/>
                  <a:pt x="5359" y="6954"/>
                </a:cubicBezTo>
                <a:cubicBezTo>
                  <a:pt x="6502" y="6240"/>
                  <a:pt x="6812" y="5263"/>
                  <a:pt x="6812" y="4049"/>
                </a:cubicBezTo>
                <a:cubicBezTo>
                  <a:pt x="6812" y="3620"/>
                  <a:pt x="6812" y="2834"/>
                  <a:pt x="6812" y="1405"/>
                </a:cubicBezTo>
                <a:lnTo>
                  <a:pt x="4549" y="1405"/>
                </a:lnTo>
                <a:cubicBezTo>
                  <a:pt x="4454" y="1405"/>
                  <a:pt x="4359" y="1358"/>
                  <a:pt x="4287" y="1263"/>
                </a:cubicBezTo>
                <a:lnTo>
                  <a:pt x="340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71463" rotWithShape="0" algn="bl" dir="5400000" dist="19050">
              <a:schemeClr val="accent1">
                <a:alpha val="8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920553" y="2142418"/>
            <a:ext cx="303411" cy="138012"/>
          </a:xfrm>
          <a:custGeom>
            <a:rect b="b" l="l" r="r" t="t"/>
            <a:pathLst>
              <a:path extrusionOk="0" h="3835" w="8431">
                <a:moveTo>
                  <a:pt x="2358" y="0"/>
                </a:moveTo>
                <a:cubicBezTo>
                  <a:pt x="1072" y="0"/>
                  <a:pt x="0" y="1072"/>
                  <a:pt x="0" y="2358"/>
                </a:cubicBezTo>
                <a:lnTo>
                  <a:pt x="0" y="3525"/>
                </a:lnTo>
                <a:cubicBezTo>
                  <a:pt x="0" y="3692"/>
                  <a:pt x="143" y="3834"/>
                  <a:pt x="333" y="3834"/>
                </a:cubicBezTo>
                <a:lnTo>
                  <a:pt x="2905" y="3834"/>
                </a:lnTo>
                <a:lnTo>
                  <a:pt x="3953" y="2334"/>
                </a:lnTo>
                <a:cubicBezTo>
                  <a:pt x="4013" y="2251"/>
                  <a:pt x="4114" y="2209"/>
                  <a:pt x="4215" y="2209"/>
                </a:cubicBezTo>
                <a:cubicBezTo>
                  <a:pt x="4316" y="2209"/>
                  <a:pt x="4418" y="2251"/>
                  <a:pt x="4477" y="2334"/>
                </a:cubicBezTo>
                <a:lnTo>
                  <a:pt x="5525" y="3834"/>
                </a:lnTo>
                <a:lnTo>
                  <a:pt x="8121" y="3834"/>
                </a:lnTo>
                <a:cubicBezTo>
                  <a:pt x="8287" y="3834"/>
                  <a:pt x="8430" y="3692"/>
                  <a:pt x="8430" y="3525"/>
                </a:cubicBezTo>
                <a:lnTo>
                  <a:pt x="8430" y="2358"/>
                </a:lnTo>
                <a:cubicBezTo>
                  <a:pt x="8430" y="1072"/>
                  <a:pt x="7359" y="0"/>
                  <a:pt x="60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71463" rotWithShape="0" algn="bl" dir="5400000" dist="19050">
              <a:schemeClr val="accent1">
                <a:alpha val="8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1067099" y="2430363"/>
            <a:ext cx="49735" cy="49771"/>
          </a:xfrm>
          <a:custGeom>
            <a:rect b="b" l="l" r="r" t="t"/>
            <a:pathLst>
              <a:path extrusionOk="0" h="1383" w="1382">
                <a:moveTo>
                  <a:pt x="0" y="1"/>
                </a:moveTo>
                <a:lnTo>
                  <a:pt x="0" y="906"/>
                </a:lnTo>
                <a:cubicBezTo>
                  <a:pt x="0" y="1168"/>
                  <a:pt x="215" y="1382"/>
                  <a:pt x="477" y="1382"/>
                </a:cubicBezTo>
                <a:lnTo>
                  <a:pt x="905" y="1382"/>
                </a:lnTo>
                <a:cubicBezTo>
                  <a:pt x="1167" y="1382"/>
                  <a:pt x="1382" y="1168"/>
                  <a:pt x="1382" y="906"/>
                </a:cubicBezTo>
                <a:lnTo>
                  <a:pt x="1382" y="1"/>
                </a:lnTo>
                <a:lnTo>
                  <a:pt x="1024" y="1"/>
                </a:lnTo>
                <a:lnTo>
                  <a:pt x="1024" y="644"/>
                </a:lnTo>
                <a:cubicBezTo>
                  <a:pt x="1024" y="811"/>
                  <a:pt x="881" y="953"/>
                  <a:pt x="691" y="953"/>
                </a:cubicBezTo>
                <a:cubicBezTo>
                  <a:pt x="524" y="953"/>
                  <a:pt x="381" y="811"/>
                  <a:pt x="381" y="644"/>
                </a:cubicBezTo>
                <a:lnTo>
                  <a:pt x="38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271463" rotWithShape="0" algn="bl" dir="5400000" dist="19050">
              <a:schemeClr val="accent1">
                <a:alpha val="8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8" name="Google Shape;208;p26"/>
          <p:cNvGrpSpPr/>
          <p:nvPr/>
        </p:nvGrpSpPr>
        <p:grpSpPr>
          <a:xfrm>
            <a:off x="6555800" y="1483996"/>
            <a:ext cx="1875000" cy="3591288"/>
            <a:chOff x="6555771" y="1484013"/>
            <a:chExt cx="1875000" cy="3115544"/>
          </a:xfrm>
        </p:grpSpPr>
        <p:sp>
          <p:nvSpPr>
            <p:cNvPr id="209" name="Google Shape;209;p26"/>
            <p:cNvSpPr txBox="1"/>
            <p:nvPr/>
          </p:nvSpPr>
          <p:spPr>
            <a:xfrm>
              <a:off x="6555771" y="3877157"/>
              <a:ext cx="1875000" cy="72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10" name="Google Shape;210;p26"/>
            <p:cNvSpPr txBox="1"/>
            <p:nvPr/>
          </p:nvSpPr>
          <p:spPr>
            <a:xfrm>
              <a:off x="6555771" y="2596491"/>
              <a:ext cx="1875000" cy="13341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2400000" dist="38100">
                <a:schemeClr val="accent1">
                  <a:alpha val="90000"/>
                </a:scheme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“Você vê o Mímico sentado em uma cadeira fofa bebendo um pouco de chá. Ele te oferece um pouco.”</a:t>
              </a:r>
              <a:endParaRPr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11" name="Google Shape;211;p26"/>
            <p:cNvSpPr txBox="1"/>
            <p:nvPr/>
          </p:nvSpPr>
          <p:spPr>
            <a:xfrm>
              <a:off x="6732163" y="1484013"/>
              <a:ext cx="1522200" cy="5727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2400000" dist="38100">
                <a:schemeClr val="accent1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accen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3</a:t>
              </a:r>
              <a:endParaRPr sz="40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212" name="Google Shape;212;p26"/>
          <p:cNvGrpSpPr/>
          <p:nvPr/>
        </p:nvGrpSpPr>
        <p:grpSpPr>
          <a:xfrm>
            <a:off x="2334424" y="1484013"/>
            <a:ext cx="1875000" cy="3115413"/>
            <a:chOff x="2660661" y="1484013"/>
            <a:chExt cx="1875000" cy="3115413"/>
          </a:xfrm>
        </p:grpSpPr>
        <p:sp>
          <p:nvSpPr>
            <p:cNvPr id="213" name="Google Shape;213;p26"/>
            <p:cNvSpPr txBox="1"/>
            <p:nvPr/>
          </p:nvSpPr>
          <p:spPr>
            <a:xfrm>
              <a:off x="2660661" y="3973625"/>
              <a:ext cx="1875000" cy="62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14" name="Google Shape;214;p26"/>
            <p:cNvSpPr txBox="1"/>
            <p:nvPr/>
          </p:nvSpPr>
          <p:spPr>
            <a:xfrm>
              <a:off x="2660661" y="3605525"/>
              <a:ext cx="1875000" cy="4878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2400000" dist="38100">
                <a:schemeClr val="accent1">
                  <a:alpha val="90000"/>
                </a:scheme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“Você acordou na sua cama, tudo foi um </a:t>
              </a:r>
              <a:r>
                <a:rPr lang="en" sz="2200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sonho</a:t>
              </a:r>
              <a:r>
                <a:rPr lang="en" sz="2200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.”</a:t>
              </a:r>
              <a:endParaRPr sz="22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15" name="Google Shape;215;p26"/>
            <p:cNvSpPr txBox="1"/>
            <p:nvPr/>
          </p:nvSpPr>
          <p:spPr>
            <a:xfrm>
              <a:off x="2836919" y="1484013"/>
              <a:ext cx="1522200" cy="5727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2400000" dist="38100">
                <a:schemeClr val="accent1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accen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1</a:t>
              </a:r>
              <a:endParaRPr sz="40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216" name="Google Shape;216;p26"/>
          <p:cNvGrpSpPr/>
          <p:nvPr/>
        </p:nvGrpSpPr>
        <p:grpSpPr>
          <a:xfrm>
            <a:off x="4608225" y="1484013"/>
            <a:ext cx="1875000" cy="2820163"/>
            <a:chOff x="4608225" y="1484013"/>
            <a:chExt cx="1875000" cy="2820163"/>
          </a:xfrm>
        </p:grpSpPr>
        <p:sp>
          <p:nvSpPr>
            <p:cNvPr id="217" name="Google Shape;217;p26"/>
            <p:cNvSpPr txBox="1"/>
            <p:nvPr/>
          </p:nvSpPr>
          <p:spPr>
            <a:xfrm>
              <a:off x="4608225" y="2727375"/>
              <a:ext cx="1875000" cy="15768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2400000" dist="38100">
                <a:schemeClr val="accent1">
                  <a:alpha val="90000"/>
                </a:scheme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“Você acordou na sua cama, tudo foi um pesadelo. Até que você olha no espelho e você não se vê. Você vê o Mímico.”</a:t>
              </a:r>
              <a:endParaRPr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18" name="Google Shape;218;p26"/>
            <p:cNvSpPr txBox="1"/>
            <p:nvPr/>
          </p:nvSpPr>
          <p:spPr>
            <a:xfrm>
              <a:off x="4784622" y="1484013"/>
              <a:ext cx="1522200" cy="5727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2400000" dist="38100">
                <a:schemeClr val="accent1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4000">
                  <a:solidFill>
                    <a:schemeClr val="accen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2</a:t>
              </a:r>
              <a:endParaRPr sz="40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cxnSp>
        <p:nvCxnSpPr>
          <p:cNvPr id="219" name="Google Shape;219;p26"/>
          <p:cNvCxnSpPr>
            <a:stCxn id="199" idx="2"/>
            <a:endCxn id="202" idx="0"/>
          </p:cNvCxnSpPr>
          <p:nvPr/>
        </p:nvCxnSpPr>
        <p:spPr>
          <a:xfrm rot="5400000">
            <a:off x="2510250" y="-715525"/>
            <a:ext cx="633300" cy="3490200"/>
          </a:xfrm>
          <a:prstGeom prst="curvedConnector3">
            <a:avLst>
              <a:gd fmla="val 5000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0" name="Google Shape;220;p26"/>
          <p:cNvCxnSpPr>
            <a:stCxn id="199" idx="2"/>
            <a:endCxn id="215" idx="0"/>
          </p:cNvCxnSpPr>
          <p:nvPr/>
        </p:nvCxnSpPr>
        <p:spPr>
          <a:xfrm rot="5400000">
            <a:off x="3536400" y="448325"/>
            <a:ext cx="771000" cy="13002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1" name="Google Shape;221;p26"/>
          <p:cNvCxnSpPr>
            <a:stCxn id="199" idx="2"/>
            <a:endCxn id="218" idx="0"/>
          </p:cNvCxnSpPr>
          <p:nvPr/>
        </p:nvCxnSpPr>
        <p:spPr>
          <a:xfrm flipH="1" rot="-5400000">
            <a:off x="4673400" y="611525"/>
            <a:ext cx="771000" cy="9738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2" name="Google Shape;222;p26"/>
          <p:cNvCxnSpPr>
            <a:stCxn id="199" idx="2"/>
            <a:endCxn id="211" idx="0"/>
          </p:cNvCxnSpPr>
          <p:nvPr/>
        </p:nvCxnSpPr>
        <p:spPr>
          <a:xfrm flipH="1" rot="-5400000">
            <a:off x="5647200" y="-362275"/>
            <a:ext cx="771000" cy="29214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23" name="Google Shape;223;p26"/>
          <p:cNvGrpSpPr/>
          <p:nvPr/>
        </p:nvGrpSpPr>
        <p:grpSpPr>
          <a:xfrm>
            <a:off x="3071913" y="2188016"/>
            <a:ext cx="399992" cy="408062"/>
            <a:chOff x="6798616" y="2074253"/>
            <a:chExt cx="399992" cy="408062"/>
          </a:xfrm>
        </p:grpSpPr>
        <p:sp>
          <p:nvSpPr>
            <p:cNvPr id="224" name="Google Shape;224;p26"/>
            <p:cNvSpPr/>
            <p:nvPr/>
          </p:nvSpPr>
          <p:spPr>
            <a:xfrm>
              <a:off x="6933874" y="2194871"/>
              <a:ext cx="130311" cy="125874"/>
            </a:xfrm>
            <a:custGeom>
              <a:rect b="b" l="l" r="r" t="t"/>
              <a:pathLst>
                <a:path extrusionOk="0" h="3541" w="3740">
                  <a:moveTo>
                    <a:pt x="1870" y="1"/>
                  </a:moveTo>
                  <a:cubicBezTo>
                    <a:pt x="1751" y="1"/>
                    <a:pt x="1632" y="60"/>
                    <a:pt x="1572" y="180"/>
                  </a:cubicBezTo>
                  <a:lnTo>
                    <a:pt x="1191" y="965"/>
                  </a:lnTo>
                  <a:lnTo>
                    <a:pt x="310" y="1085"/>
                  </a:lnTo>
                  <a:cubicBezTo>
                    <a:pt x="191" y="1108"/>
                    <a:pt x="72" y="1204"/>
                    <a:pt x="48" y="1323"/>
                  </a:cubicBezTo>
                  <a:cubicBezTo>
                    <a:pt x="0" y="1442"/>
                    <a:pt x="24" y="1585"/>
                    <a:pt x="120" y="1656"/>
                  </a:cubicBezTo>
                  <a:lnTo>
                    <a:pt x="763" y="2275"/>
                  </a:lnTo>
                  <a:lnTo>
                    <a:pt x="596" y="3156"/>
                  </a:lnTo>
                  <a:cubicBezTo>
                    <a:pt x="596" y="3275"/>
                    <a:pt x="643" y="3395"/>
                    <a:pt x="739" y="3466"/>
                  </a:cubicBezTo>
                  <a:cubicBezTo>
                    <a:pt x="794" y="3507"/>
                    <a:pt x="866" y="3533"/>
                    <a:pt x="939" y="3533"/>
                  </a:cubicBezTo>
                  <a:cubicBezTo>
                    <a:pt x="992" y="3533"/>
                    <a:pt x="1046" y="3520"/>
                    <a:pt x="1096" y="3490"/>
                  </a:cubicBezTo>
                  <a:lnTo>
                    <a:pt x="1882" y="3085"/>
                  </a:lnTo>
                  <a:lnTo>
                    <a:pt x="2644" y="3490"/>
                  </a:lnTo>
                  <a:cubicBezTo>
                    <a:pt x="2699" y="3523"/>
                    <a:pt x="2760" y="3541"/>
                    <a:pt x="2818" y="3541"/>
                  </a:cubicBezTo>
                  <a:cubicBezTo>
                    <a:pt x="2885" y="3541"/>
                    <a:pt x="2950" y="3517"/>
                    <a:pt x="3001" y="3466"/>
                  </a:cubicBezTo>
                  <a:cubicBezTo>
                    <a:pt x="3096" y="3395"/>
                    <a:pt x="3168" y="3275"/>
                    <a:pt x="3144" y="3156"/>
                  </a:cubicBezTo>
                  <a:lnTo>
                    <a:pt x="2977" y="2275"/>
                  </a:lnTo>
                  <a:lnTo>
                    <a:pt x="3620" y="1656"/>
                  </a:lnTo>
                  <a:cubicBezTo>
                    <a:pt x="3716" y="1585"/>
                    <a:pt x="3739" y="1442"/>
                    <a:pt x="3692" y="1323"/>
                  </a:cubicBezTo>
                  <a:cubicBezTo>
                    <a:pt x="3668" y="1204"/>
                    <a:pt x="3549" y="1108"/>
                    <a:pt x="3430" y="1085"/>
                  </a:cubicBezTo>
                  <a:lnTo>
                    <a:pt x="2549" y="965"/>
                  </a:lnTo>
                  <a:lnTo>
                    <a:pt x="2168" y="180"/>
                  </a:lnTo>
                  <a:cubicBezTo>
                    <a:pt x="2108" y="60"/>
                    <a:pt x="1989" y="1"/>
                    <a:pt x="1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6"/>
            <p:cNvSpPr/>
            <p:nvPr/>
          </p:nvSpPr>
          <p:spPr>
            <a:xfrm>
              <a:off x="6798616" y="2385804"/>
              <a:ext cx="399992" cy="96511"/>
            </a:xfrm>
            <a:custGeom>
              <a:rect b="b" l="l" r="r" t="t"/>
              <a:pathLst>
                <a:path extrusionOk="0" h="2715" w="11480">
                  <a:moveTo>
                    <a:pt x="1025" y="0"/>
                  </a:moveTo>
                  <a:cubicBezTo>
                    <a:pt x="453" y="0"/>
                    <a:pt x="1" y="453"/>
                    <a:pt x="1" y="1000"/>
                  </a:cubicBezTo>
                  <a:lnTo>
                    <a:pt x="1" y="2382"/>
                  </a:lnTo>
                  <a:cubicBezTo>
                    <a:pt x="1" y="2572"/>
                    <a:pt x="167" y="2715"/>
                    <a:pt x="358" y="2715"/>
                  </a:cubicBezTo>
                  <a:lnTo>
                    <a:pt x="3073" y="2715"/>
                  </a:lnTo>
                  <a:cubicBezTo>
                    <a:pt x="3239" y="2715"/>
                    <a:pt x="3406" y="2572"/>
                    <a:pt x="3406" y="2382"/>
                  </a:cubicBezTo>
                  <a:lnTo>
                    <a:pt x="3406" y="1358"/>
                  </a:lnTo>
                  <a:lnTo>
                    <a:pt x="4073" y="1358"/>
                  </a:lnTo>
                  <a:lnTo>
                    <a:pt x="4073" y="2382"/>
                  </a:lnTo>
                  <a:cubicBezTo>
                    <a:pt x="4073" y="2572"/>
                    <a:pt x="4216" y="2715"/>
                    <a:pt x="4406" y="2715"/>
                  </a:cubicBezTo>
                  <a:lnTo>
                    <a:pt x="7097" y="2715"/>
                  </a:lnTo>
                  <a:cubicBezTo>
                    <a:pt x="7288" y="2715"/>
                    <a:pt x="7431" y="2572"/>
                    <a:pt x="7431" y="2382"/>
                  </a:cubicBezTo>
                  <a:lnTo>
                    <a:pt x="7431" y="1358"/>
                  </a:lnTo>
                  <a:lnTo>
                    <a:pt x="8098" y="1358"/>
                  </a:lnTo>
                  <a:lnTo>
                    <a:pt x="8098" y="2382"/>
                  </a:lnTo>
                  <a:cubicBezTo>
                    <a:pt x="8098" y="2572"/>
                    <a:pt x="8264" y="2715"/>
                    <a:pt x="8431" y="2715"/>
                  </a:cubicBezTo>
                  <a:lnTo>
                    <a:pt x="11146" y="2715"/>
                  </a:lnTo>
                  <a:cubicBezTo>
                    <a:pt x="11336" y="2715"/>
                    <a:pt x="11479" y="2572"/>
                    <a:pt x="11479" y="2382"/>
                  </a:cubicBezTo>
                  <a:lnTo>
                    <a:pt x="11479" y="1000"/>
                  </a:lnTo>
                  <a:cubicBezTo>
                    <a:pt x="11479" y="453"/>
                    <a:pt x="11027" y="0"/>
                    <a:pt x="10479" y="0"/>
                  </a:cubicBezTo>
                  <a:lnTo>
                    <a:pt x="9122" y="0"/>
                  </a:lnTo>
                  <a:cubicBezTo>
                    <a:pt x="8669" y="0"/>
                    <a:pt x="8312" y="286"/>
                    <a:pt x="8169" y="667"/>
                  </a:cubicBezTo>
                  <a:lnTo>
                    <a:pt x="7359" y="667"/>
                  </a:lnTo>
                  <a:cubicBezTo>
                    <a:pt x="7240" y="286"/>
                    <a:pt x="6859" y="0"/>
                    <a:pt x="6431" y="0"/>
                  </a:cubicBezTo>
                  <a:lnTo>
                    <a:pt x="5073" y="0"/>
                  </a:lnTo>
                  <a:cubicBezTo>
                    <a:pt x="4645" y="0"/>
                    <a:pt x="4264" y="286"/>
                    <a:pt x="4121" y="667"/>
                  </a:cubicBezTo>
                  <a:lnTo>
                    <a:pt x="3335" y="667"/>
                  </a:lnTo>
                  <a:cubicBezTo>
                    <a:pt x="3192" y="286"/>
                    <a:pt x="2835" y="0"/>
                    <a:pt x="23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6"/>
            <p:cNvSpPr/>
            <p:nvPr/>
          </p:nvSpPr>
          <p:spPr>
            <a:xfrm>
              <a:off x="6799452" y="2276598"/>
              <a:ext cx="93796" cy="85350"/>
            </a:xfrm>
            <a:custGeom>
              <a:rect b="b" l="l" r="r" t="t"/>
              <a:pathLst>
                <a:path extrusionOk="0" h="2401" w="2692">
                  <a:moveTo>
                    <a:pt x="2239" y="0"/>
                  </a:moveTo>
                  <a:cubicBezTo>
                    <a:pt x="1668" y="238"/>
                    <a:pt x="1001" y="381"/>
                    <a:pt x="334" y="381"/>
                  </a:cubicBezTo>
                  <a:lnTo>
                    <a:pt x="1" y="381"/>
                  </a:lnTo>
                  <a:lnTo>
                    <a:pt x="1" y="2072"/>
                  </a:lnTo>
                  <a:cubicBezTo>
                    <a:pt x="1" y="2191"/>
                    <a:pt x="48" y="2310"/>
                    <a:pt x="167" y="2358"/>
                  </a:cubicBezTo>
                  <a:cubicBezTo>
                    <a:pt x="217" y="2388"/>
                    <a:pt x="267" y="2401"/>
                    <a:pt x="315" y="2401"/>
                  </a:cubicBezTo>
                  <a:cubicBezTo>
                    <a:pt x="382" y="2401"/>
                    <a:pt x="445" y="2375"/>
                    <a:pt x="501" y="2334"/>
                  </a:cubicBezTo>
                  <a:cubicBezTo>
                    <a:pt x="751" y="2167"/>
                    <a:pt x="1042" y="2084"/>
                    <a:pt x="1334" y="2084"/>
                  </a:cubicBezTo>
                  <a:cubicBezTo>
                    <a:pt x="1626" y="2084"/>
                    <a:pt x="1918" y="2167"/>
                    <a:pt x="2168" y="2334"/>
                  </a:cubicBezTo>
                  <a:cubicBezTo>
                    <a:pt x="2237" y="2375"/>
                    <a:pt x="2306" y="2401"/>
                    <a:pt x="2375" y="2401"/>
                  </a:cubicBezTo>
                  <a:cubicBezTo>
                    <a:pt x="2425" y="2401"/>
                    <a:pt x="2475" y="2388"/>
                    <a:pt x="2525" y="2358"/>
                  </a:cubicBezTo>
                  <a:cubicBezTo>
                    <a:pt x="2644" y="2310"/>
                    <a:pt x="2692" y="2191"/>
                    <a:pt x="2692" y="2072"/>
                  </a:cubicBezTo>
                  <a:lnTo>
                    <a:pt x="2692" y="1381"/>
                  </a:lnTo>
                  <a:cubicBezTo>
                    <a:pt x="2692" y="881"/>
                    <a:pt x="2525" y="405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6"/>
            <p:cNvSpPr/>
            <p:nvPr/>
          </p:nvSpPr>
          <p:spPr>
            <a:xfrm>
              <a:off x="6799452" y="2074253"/>
              <a:ext cx="70556" cy="177809"/>
            </a:xfrm>
            <a:custGeom>
              <a:rect b="b" l="l" r="r" t="t"/>
              <a:pathLst>
                <a:path extrusionOk="0" h="5002" w="2025">
                  <a:moveTo>
                    <a:pt x="334" y="0"/>
                  </a:moveTo>
                  <a:cubicBezTo>
                    <a:pt x="143" y="0"/>
                    <a:pt x="1" y="143"/>
                    <a:pt x="1" y="334"/>
                  </a:cubicBezTo>
                  <a:lnTo>
                    <a:pt x="1" y="5001"/>
                  </a:lnTo>
                  <a:cubicBezTo>
                    <a:pt x="1215" y="4287"/>
                    <a:pt x="2025" y="2953"/>
                    <a:pt x="2025" y="1453"/>
                  </a:cubicBezTo>
                  <a:lnTo>
                    <a:pt x="20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6"/>
            <p:cNvSpPr/>
            <p:nvPr/>
          </p:nvSpPr>
          <p:spPr>
            <a:xfrm>
              <a:off x="7104810" y="2276598"/>
              <a:ext cx="93796" cy="85350"/>
            </a:xfrm>
            <a:custGeom>
              <a:rect b="b" l="l" r="r" t="t"/>
              <a:pathLst>
                <a:path extrusionOk="0" h="2401" w="2692">
                  <a:moveTo>
                    <a:pt x="453" y="0"/>
                  </a:moveTo>
                  <a:cubicBezTo>
                    <a:pt x="167" y="405"/>
                    <a:pt x="0" y="881"/>
                    <a:pt x="0" y="1381"/>
                  </a:cubicBezTo>
                  <a:lnTo>
                    <a:pt x="0" y="2072"/>
                  </a:lnTo>
                  <a:cubicBezTo>
                    <a:pt x="0" y="2191"/>
                    <a:pt x="48" y="2310"/>
                    <a:pt x="167" y="2358"/>
                  </a:cubicBezTo>
                  <a:cubicBezTo>
                    <a:pt x="217" y="2388"/>
                    <a:pt x="267" y="2401"/>
                    <a:pt x="317" y="2401"/>
                  </a:cubicBezTo>
                  <a:cubicBezTo>
                    <a:pt x="386" y="2401"/>
                    <a:pt x="455" y="2375"/>
                    <a:pt x="524" y="2334"/>
                  </a:cubicBezTo>
                  <a:cubicBezTo>
                    <a:pt x="774" y="2167"/>
                    <a:pt x="1066" y="2084"/>
                    <a:pt x="1358" y="2084"/>
                  </a:cubicBezTo>
                  <a:cubicBezTo>
                    <a:pt x="1649" y="2084"/>
                    <a:pt x="1941" y="2167"/>
                    <a:pt x="2191" y="2334"/>
                  </a:cubicBezTo>
                  <a:cubicBezTo>
                    <a:pt x="2247" y="2375"/>
                    <a:pt x="2310" y="2401"/>
                    <a:pt x="2377" y="2401"/>
                  </a:cubicBezTo>
                  <a:cubicBezTo>
                    <a:pt x="2425" y="2401"/>
                    <a:pt x="2475" y="2388"/>
                    <a:pt x="2525" y="2358"/>
                  </a:cubicBezTo>
                  <a:cubicBezTo>
                    <a:pt x="2644" y="2310"/>
                    <a:pt x="2691" y="2191"/>
                    <a:pt x="2691" y="2072"/>
                  </a:cubicBezTo>
                  <a:lnTo>
                    <a:pt x="2691" y="381"/>
                  </a:lnTo>
                  <a:lnTo>
                    <a:pt x="2358" y="381"/>
                  </a:lnTo>
                  <a:cubicBezTo>
                    <a:pt x="1691" y="381"/>
                    <a:pt x="1024" y="238"/>
                    <a:pt x="45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6"/>
            <p:cNvSpPr/>
            <p:nvPr/>
          </p:nvSpPr>
          <p:spPr>
            <a:xfrm>
              <a:off x="7128050" y="2074253"/>
              <a:ext cx="70556" cy="177809"/>
            </a:xfrm>
            <a:custGeom>
              <a:rect b="b" l="l" r="r" t="t"/>
              <a:pathLst>
                <a:path extrusionOk="0" h="5002" w="2025">
                  <a:moveTo>
                    <a:pt x="0" y="0"/>
                  </a:moveTo>
                  <a:lnTo>
                    <a:pt x="0" y="1453"/>
                  </a:lnTo>
                  <a:cubicBezTo>
                    <a:pt x="0" y="2953"/>
                    <a:pt x="810" y="4287"/>
                    <a:pt x="2024" y="5001"/>
                  </a:cubicBezTo>
                  <a:lnTo>
                    <a:pt x="2024" y="334"/>
                  </a:lnTo>
                  <a:cubicBezTo>
                    <a:pt x="2024" y="143"/>
                    <a:pt x="1881" y="0"/>
                    <a:pt x="1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6"/>
            <p:cNvSpPr/>
            <p:nvPr/>
          </p:nvSpPr>
          <p:spPr>
            <a:xfrm>
              <a:off x="6821856" y="2074253"/>
              <a:ext cx="354348" cy="191352"/>
            </a:xfrm>
            <a:custGeom>
              <a:rect b="b" l="l" r="r" t="t"/>
              <a:pathLst>
                <a:path extrusionOk="0" h="5383" w="10170">
                  <a:moveTo>
                    <a:pt x="2049" y="0"/>
                  </a:moveTo>
                  <a:lnTo>
                    <a:pt x="2049" y="1453"/>
                  </a:lnTo>
                  <a:cubicBezTo>
                    <a:pt x="2049" y="3072"/>
                    <a:pt x="1239" y="4525"/>
                    <a:pt x="1" y="5382"/>
                  </a:cubicBezTo>
                  <a:cubicBezTo>
                    <a:pt x="2263" y="5216"/>
                    <a:pt x="4073" y="3311"/>
                    <a:pt x="4073" y="1001"/>
                  </a:cubicBezTo>
                  <a:lnTo>
                    <a:pt x="4073" y="667"/>
                  </a:lnTo>
                  <a:lnTo>
                    <a:pt x="6097" y="667"/>
                  </a:lnTo>
                  <a:lnTo>
                    <a:pt x="6097" y="1001"/>
                  </a:lnTo>
                  <a:cubicBezTo>
                    <a:pt x="6097" y="3311"/>
                    <a:pt x="7907" y="5216"/>
                    <a:pt x="10169" y="5382"/>
                  </a:cubicBezTo>
                  <a:cubicBezTo>
                    <a:pt x="8931" y="4525"/>
                    <a:pt x="8121" y="3072"/>
                    <a:pt x="8121" y="1453"/>
                  </a:cubicBezTo>
                  <a:lnTo>
                    <a:pt x="8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1" name="Google Shape;231;p26"/>
          <p:cNvGrpSpPr/>
          <p:nvPr/>
        </p:nvGrpSpPr>
        <p:grpSpPr>
          <a:xfrm>
            <a:off x="7293306" y="2251199"/>
            <a:ext cx="399991" cy="408091"/>
            <a:chOff x="1976091" y="2074217"/>
            <a:chExt cx="399991" cy="408091"/>
          </a:xfrm>
        </p:grpSpPr>
        <p:sp>
          <p:nvSpPr>
            <p:cNvPr id="232" name="Google Shape;232;p26"/>
            <p:cNvSpPr/>
            <p:nvPr/>
          </p:nvSpPr>
          <p:spPr>
            <a:xfrm>
              <a:off x="2142045" y="2218511"/>
              <a:ext cx="234037" cy="263798"/>
            </a:xfrm>
            <a:custGeom>
              <a:rect b="b" l="l" r="r" t="t"/>
              <a:pathLst>
                <a:path extrusionOk="0" h="7421" w="6717">
                  <a:moveTo>
                    <a:pt x="4668" y="1682"/>
                  </a:moveTo>
                  <a:cubicBezTo>
                    <a:pt x="4859" y="1682"/>
                    <a:pt x="5002" y="1825"/>
                    <a:pt x="5002" y="2015"/>
                  </a:cubicBezTo>
                  <a:cubicBezTo>
                    <a:pt x="5002" y="2206"/>
                    <a:pt x="5169" y="2348"/>
                    <a:pt x="5359" y="2348"/>
                  </a:cubicBezTo>
                  <a:cubicBezTo>
                    <a:pt x="5526" y="2348"/>
                    <a:pt x="5692" y="2515"/>
                    <a:pt x="5692" y="2682"/>
                  </a:cubicBezTo>
                  <a:cubicBezTo>
                    <a:pt x="5692" y="2872"/>
                    <a:pt x="5526" y="3015"/>
                    <a:pt x="5359" y="3015"/>
                  </a:cubicBezTo>
                  <a:cubicBezTo>
                    <a:pt x="4788" y="3015"/>
                    <a:pt x="4335" y="2563"/>
                    <a:pt x="4335" y="2015"/>
                  </a:cubicBezTo>
                  <a:cubicBezTo>
                    <a:pt x="4335" y="1825"/>
                    <a:pt x="4502" y="1682"/>
                    <a:pt x="4668" y="1682"/>
                  </a:cubicBezTo>
                  <a:close/>
                  <a:moveTo>
                    <a:pt x="3335" y="3706"/>
                  </a:moveTo>
                  <a:cubicBezTo>
                    <a:pt x="4264" y="3706"/>
                    <a:pt x="5002" y="4444"/>
                    <a:pt x="5002" y="5373"/>
                  </a:cubicBezTo>
                  <a:cubicBezTo>
                    <a:pt x="5002" y="5563"/>
                    <a:pt x="4859" y="5706"/>
                    <a:pt x="4668" y="5706"/>
                  </a:cubicBezTo>
                  <a:cubicBezTo>
                    <a:pt x="4502" y="5706"/>
                    <a:pt x="4335" y="5563"/>
                    <a:pt x="4335" y="5373"/>
                  </a:cubicBezTo>
                  <a:cubicBezTo>
                    <a:pt x="4335" y="4825"/>
                    <a:pt x="3883" y="4373"/>
                    <a:pt x="3335" y="4373"/>
                  </a:cubicBezTo>
                  <a:cubicBezTo>
                    <a:pt x="2763" y="4373"/>
                    <a:pt x="2311" y="4825"/>
                    <a:pt x="2311" y="5373"/>
                  </a:cubicBezTo>
                  <a:cubicBezTo>
                    <a:pt x="2311" y="5563"/>
                    <a:pt x="2168" y="5706"/>
                    <a:pt x="1977" y="5706"/>
                  </a:cubicBezTo>
                  <a:cubicBezTo>
                    <a:pt x="1811" y="5706"/>
                    <a:pt x="1644" y="5563"/>
                    <a:pt x="1644" y="5373"/>
                  </a:cubicBezTo>
                  <a:cubicBezTo>
                    <a:pt x="1644" y="4444"/>
                    <a:pt x="2406" y="3706"/>
                    <a:pt x="3335" y="3706"/>
                  </a:cubicBezTo>
                  <a:close/>
                  <a:moveTo>
                    <a:pt x="6386" y="0"/>
                  </a:moveTo>
                  <a:cubicBezTo>
                    <a:pt x="6348" y="0"/>
                    <a:pt x="6308" y="6"/>
                    <a:pt x="6264" y="15"/>
                  </a:cubicBezTo>
                  <a:cubicBezTo>
                    <a:pt x="5716" y="205"/>
                    <a:pt x="4597" y="515"/>
                    <a:pt x="3335" y="515"/>
                  </a:cubicBezTo>
                  <a:cubicBezTo>
                    <a:pt x="3025" y="515"/>
                    <a:pt x="2740" y="491"/>
                    <a:pt x="2478" y="467"/>
                  </a:cubicBezTo>
                  <a:cubicBezTo>
                    <a:pt x="2120" y="1705"/>
                    <a:pt x="1287" y="2706"/>
                    <a:pt x="1" y="3468"/>
                  </a:cubicBezTo>
                  <a:cubicBezTo>
                    <a:pt x="120" y="5230"/>
                    <a:pt x="1168" y="6540"/>
                    <a:pt x="3192" y="7397"/>
                  </a:cubicBezTo>
                  <a:cubicBezTo>
                    <a:pt x="3240" y="7421"/>
                    <a:pt x="3287" y="7421"/>
                    <a:pt x="3335" y="7421"/>
                  </a:cubicBezTo>
                  <a:cubicBezTo>
                    <a:pt x="3382" y="7421"/>
                    <a:pt x="3430" y="7421"/>
                    <a:pt x="3454" y="7397"/>
                  </a:cubicBezTo>
                  <a:cubicBezTo>
                    <a:pt x="5645" y="6492"/>
                    <a:pt x="6717" y="5063"/>
                    <a:pt x="6717" y="3111"/>
                  </a:cubicBezTo>
                  <a:lnTo>
                    <a:pt x="6717" y="348"/>
                  </a:lnTo>
                  <a:cubicBezTo>
                    <a:pt x="6717" y="229"/>
                    <a:pt x="6669" y="134"/>
                    <a:pt x="6574" y="62"/>
                  </a:cubicBezTo>
                  <a:cubicBezTo>
                    <a:pt x="6513" y="17"/>
                    <a:pt x="6453" y="0"/>
                    <a:pt x="63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1976091" y="2074217"/>
              <a:ext cx="234873" cy="264189"/>
            </a:xfrm>
            <a:custGeom>
              <a:rect b="b" l="l" r="r" t="t"/>
              <a:pathLst>
                <a:path extrusionOk="0" h="7432" w="6741">
                  <a:moveTo>
                    <a:pt x="2049" y="1716"/>
                  </a:moveTo>
                  <a:cubicBezTo>
                    <a:pt x="2216" y="1716"/>
                    <a:pt x="2382" y="1859"/>
                    <a:pt x="2382" y="2049"/>
                  </a:cubicBezTo>
                  <a:cubicBezTo>
                    <a:pt x="2382" y="2216"/>
                    <a:pt x="2216" y="2383"/>
                    <a:pt x="2049" y="2383"/>
                  </a:cubicBezTo>
                  <a:cubicBezTo>
                    <a:pt x="1858" y="2383"/>
                    <a:pt x="1716" y="2526"/>
                    <a:pt x="1716" y="2716"/>
                  </a:cubicBezTo>
                  <a:cubicBezTo>
                    <a:pt x="1716" y="2907"/>
                    <a:pt x="1549" y="3050"/>
                    <a:pt x="1358" y="3050"/>
                  </a:cubicBezTo>
                  <a:cubicBezTo>
                    <a:pt x="1192" y="3050"/>
                    <a:pt x="1025" y="2907"/>
                    <a:pt x="1025" y="2716"/>
                  </a:cubicBezTo>
                  <a:cubicBezTo>
                    <a:pt x="1025" y="2169"/>
                    <a:pt x="1477" y="1716"/>
                    <a:pt x="2049" y="1716"/>
                  </a:cubicBezTo>
                  <a:close/>
                  <a:moveTo>
                    <a:pt x="4740" y="1716"/>
                  </a:moveTo>
                  <a:cubicBezTo>
                    <a:pt x="5288" y="1716"/>
                    <a:pt x="5740" y="2169"/>
                    <a:pt x="5740" y="2716"/>
                  </a:cubicBezTo>
                  <a:cubicBezTo>
                    <a:pt x="5740" y="2907"/>
                    <a:pt x="5597" y="3050"/>
                    <a:pt x="5407" y="3050"/>
                  </a:cubicBezTo>
                  <a:cubicBezTo>
                    <a:pt x="5216" y="3050"/>
                    <a:pt x="5073" y="2907"/>
                    <a:pt x="5073" y="2716"/>
                  </a:cubicBezTo>
                  <a:cubicBezTo>
                    <a:pt x="5073" y="2526"/>
                    <a:pt x="4907" y="2383"/>
                    <a:pt x="4740" y="2383"/>
                  </a:cubicBezTo>
                  <a:cubicBezTo>
                    <a:pt x="4550" y="2383"/>
                    <a:pt x="4407" y="2216"/>
                    <a:pt x="4407" y="2049"/>
                  </a:cubicBezTo>
                  <a:cubicBezTo>
                    <a:pt x="4407" y="1859"/>
                    <a:pt x="4550" y="1716"/>
                    <a:pt x="4740" y="1716"/>
                  </a:cubicBezTo>
                  <a:close/>
                  <a:moveTo>
                    <a:pt x="4740" y="3716"/>
                  </a:moveTo>
                  <a:cubicBezTo>
                    <a:pt x="4907" y="3716"/>
                    <a:pt x="5073" y="3883"/>
                    <a:pt x="5073" y="4050"/>
                  </a:cubicBezTo>
                  <a:cubicBezTo>
                    <a:pt x="5073" y="4979"/>
                    <a:pt x="4311" y="5741"/>
                    <a:pt x="3383" y="5741"/>
                  </a:cubicBezTo>
                  <a:cubicBezTo>
                    <a:pt x="2454" y="5741"/>
                    <a:pt x="1716" y="4979"/>
                    <a:pt x="1716" y="4050"/>
                  </a:cubicBezTo>
                  <a:cubicBezTo>
                    <a:pt x="1716" y="3883"/>
                    <a:pt x="1858" y="3716"/>
                    <a:pt x="2049" y="3716"/>
                  </a:cubicBezTo>
                  <a:cubicBezTo>
                    <a:pt x="2240" y="3716"/>
                    <a:pt x="2382" y="3883"/>
                    <a:pt x="2382" y="4050"/>
                  </a:cubicBezTo>
                  <a:cubicBezTo>
                    <a:pt x="2382" y="4621"/>
                    <a:pt x="2835" y="5074"/>
                    <a:pt x="3383" y="5074"/>
                  </a:cubicBezTo>
                  <a:cubicBezTo>
                    <a:pt x="3954" y="5074"/>
                    <a:pt x="4407" y="4621"/>
                    <a:pt x="4407" y="4050"/>
                  </a:cubicBezTo>
                  <a:cubicBezTo>
                    <a:pt x="4407" y="3883"/>
                    <a:pt x="4550" y="3716"/>
                    <a:pt x="4740" y="3716"/>
                  </a:cubicBezTo>
                  <a:close/>
                  <a:moveTo>
                    <a:pt x="335" y="0"/>
                  </a:moveTo>
                  <a:cubicBezTo>
                    <a:pt x="267" y="0"/>
                    <a:pt x="205" y="27"/>
                    <a:pt x="144" y="73"/>
                  </a:cubicBezTo>
                  <a:cubicBezTo>
                    <a:pt x="49" y="120"/>
                    <a:pt x="1" y="240"/>
                    <a:pt x="1" y="335"/>
                  </a:cubicBezTo>
                  <a:lnTo>
                    <a:pt x="1" y="3121"/>
                  </a:lnTo>
                  <a:cubicBezTo>
                    <a:pt x="1" y="5074"/>
                    <a:pt x="1073" y="6503"/>
                    <a:pt x="3264" y="7408"/>
                  </a:cubicBezTo>
                  <a:cubicBezTo>
                    <a:pt x="3287" y="7408"/>
                    <a:pt x="3335" y="7431"/>
                    <a:pt x="3383" y="7431"/>
                  </a:cubicBezTo>
                  <a:cubicBezTo>
                    <a:pt x="3430" y="7431"/>
                    <a:pt x="3478" y="7408"/>
                    <a:pt x="3525" y="7408"/>
                  </a:cubicBezTo>
                  <a:cubicBezTo>
                    <a:pt x="5693" y="6503"/>
                    <a:pt x="6740" y="5074"/>
                    <a:pt x="6740" y="3121"/>
                  </a:cubicBezTo>
                  <a:lnTo>
                    <a:pt x="6740" y="335"/>
                  </a:lnTo>
                  <a:cubicBezTo>
                    <a:pt x="6740" y="240"/>
                    <a:pt x="6693" y="120"/>
                    <a:pt x="6598" y="73"/>
                  </a:cubicBezTo>
                  <a:cubicBezTo>
                    <a:pt x="6551" y="27"/>
                    <a:pt x="6485" y="0"/>
                    <a:pt x="6419" y="0"/>
                  </a:cubicBezTo>
                  <a:cubicBezTo>
                    <a:pt x="6382" y="0"/>
                    <a:pt x="6346" y="8"/>
                    <a:pt x="6312" y="25"/>
                  </a:cubicBezTo>
                  <a:cubicBezTo>
                    <a:pt x="5764" y="216"/>
                    <a:pt x="4669" y="525"/>
                    <a:pt x="3383" y="525"/>
                  </a:cubicBezTo>
                  <a:cubicBezTo>
                    <a:pt x="2120" y="525"/>
                    <a:pt x="1001" y="216"/>
                    <a:pt x="453" y="25"/>
                  </a:cubicBezTo>
                  <a:cubicBezTo>
                    <a:pt x="411" y="8"/>
                    <a:pt x="372" y="0"/>
                    <a:pt x="3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4" name="Google Shape;234;p26"/>
          <p:cNvGrpSpPr/>
          <p:nvPr/>
        </p:nvGrpSpPr>
        <p:grpSpPr>
          <a:xfrm>
            <a:off x="5284743" y="2133467"/>
            <a:ext cx="476319" cy="517163"/>
            <a:chOff x="6188774" y="3424912"/>
            <a:chExt cx="348008" cy="377877"/>
          </a:xfrm>
        </p:grpSpPr>
        <p:sp>
          <p:nvSpPr>
            <p:cNvPr id="235" name="Google Shape;235;p26"/>
            <p:cNvSpPr/>
            <p:nvPr/>
          </p:nvSpPr>
          <p:spPr>
            <a:xfrm>
              <a:off x="6234228" y="3424912"/>
              <a:ext cx="257131" cy="352282"/>
            </a:xfrm>
            <a:custGeom>
              <a:rect b="b" l="l" r="r" t="t"/>
              <a:pathLst>
                <a:path extrusionOk="0" h="9789" w="7145">
                  <a:moveTo>
                    <a:pt x="1881" y="2025"/>
                  </a:moveTo>
                  <a:cubicBezTo>
                    <a:pt x="2596" y="2025"/>
                    <a:pt x="3191" y="2620"/>
                    <a:pt x="3191" y="3311"/>
                  </a:cubicBezTo>
                  <a:cubicBezTo>
                    <a:pt x="3191" y="4025"/>
                    <a:pt x="2596" y="4621"/>
                    <a:pt x="1881" y="4621"/>
                  </a:cubicBezTo>
                  <a:cubicBezTo>
                    <a:pt x="1167" y="4621"/>
                    <a:pt x="595" y="4025"/>
                    <a:pt x="595" y="3311"/>
                  </a:cubicBezTo>
                  <a:cubicBezTo>
                    <a:pt x="595" y="2620"/>
                    <a:pt x="1167" y="2025"/>
                    <a:pt x="1881" y="2025"/>
                  </a:cubicBezTo>
                  <a:close/>
                  <a:moveTo>
                    <a:pt x="5263" y="2025"/>
                  </a:moveTo>
                  <a:cubicBezTo>
                    <a:pt x="5978" y="2025"/>
                    <a:pt x="6549" y="2620"/>
                    <a:pt x="6549" y="3311"/>
                  </a:cubicBezTo>
                  <a:cubicBezTo>
                    <a:pt x="6549" y="4025"/>
                    <a:pt x="5978" y="4621"/>
                    <a:pt x="5263" y="4621"/>
                  </a:cubicBezTo>
                  <a:cubicBezTo>
                    <a:pt x="4549" y="4621"/>
                    <a:pt x="3953" y="4025"/>
                    <a:pt x="3953" y="3311"/>
                  </a:cubicBezTo>
                  <a:cubicBezTo>
                    <a:pt x="3953" y="2620"/>
                    <a:pt x="4549" y="2025"/>
                    <a:pt x="5263" y="2025"/>
                  </a:cubicBezTo>
                  <a:close/>
                  <a:moveTo>
                    <a:pt x="3668" y="5097"/>
                  </a:moveTo>
                  <a:cubicBezTo>
                    <a:pt x="4239" y="5097"/>
                    <a:pt x="4668" y="5549"/>
                    <a:pt x="4668" y="6097"/>
                  </a:cubicBezTo>
                  <a:lnTo>
                    <a:pt x="4668" y="8026"/>
                  </a:lnTo>
                  <a:cubicBezTo>
                    <a:pt x="4668" y="8574"/>
                    <a:pt x="4239" y="9026"/>
                    <a:pt x="3668" y="9026"/>
                  </a:cubicBezTo>
                  <a:lnTo>
                    <a:pt x="3477" y="9026"/>
                  </a:lnTo>
                  <a:cubicBezTo>
                    <a:pt x="2905" y="9026"/>
                    <a:pt x="2477" y="8574"/>
                    <a:pt x="2477" y="8026"/>
                  </a:cubicBezTo>
                  <a:lnTo>
                    <a:pt x="2477" y="6097"/>
                  </a:lnTo>
                  <a:cubicBezTo>
                    <a:pt x="2477" y="5549"/>
                    <a:pt x="2905" y="5097"/>
                    <a:pt x="3477" y="5097"/>
                  </a:cubicBezTo>
                  <a:close/>
                  <a:moveTo>
                    <a:pt x="3572" y="1"/>
                  </a:moveTo>
                  <a:cubicBezTo>
                    <a:pt x="1596" y="1"/>
                    <a:pt x="0" y="1596"/>
                    <a:pt x="0" y="3573"/>
                  </a:cubicBezTo>
                  <a:cubicBezTo>
                    <a:pt x="0" y="4740"/>
                    <a:pt x="595" y="5835"/>
                    <a:pt x="1548" y="6502"/>
                  </a:cubicBezTo>
                  <a:cubicBezTo>
                    <a:pt x="1643" y="6573"/>
                    <a:pt x="1691" y="6669"/>
                    <a:pt x="1691" y="6764"/>
                  </a:cubicBezTo>
                  <a:lnTo>
                    <a:pt x="1691" y="7907"/>
                  </a:lnTo>
                  <a:cubicBezTo>
                    <a:pt x="1691" y="8931"/>
                    <a:pt x="2548" y="9788"/>
                    <a:pt x="3572" y="9788"/>
                  </a:cubicBezTo>
                  <a:cubicBezTo>
                    <a:pt x="4596" y="9788"/>
                    <a:pt x="5454" y="8931"/>
                    <a:pt x="5454" y="7907"/>
                  </a:cubicBezTo>
                  <a:lnTo>
                    <a:pt x="5454" y="6764"/>
                  </a:lnTo>
                  <a:cubicBezTo>
                    <a:pt x="5454" y="6669"/>
                    <a:pt x="5501" y="6573"/>
                    <a:pt x="5597" y="6502"/>
                  </a:cubicBezTo>
                  <a:cubicBezTo>
                    <a:pt x="6549" y="5835"/>
                    <a:pt x="7144" y="4740"/>
                    <a:pt x="7144" y="3573"/>
                  </a:cubicBezTo>
                  <a:cubicBezTo>
                    <a:pt x="7144" y="1596"/>
                    <a:pt x="5549" y="1"/>
                    <a:pt x="3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>
              <a:off x="6278782" y="3520894"/>
              <a:ext cx="47180" cy="47180"/>
            </a:xfrm>
            <a:custGeom>
              <a:rect b="b" l="l" r="r" t="t"/>
              <a:pathLst>
                <a:path extrusionOk="0" h="1311" w="1311">
                  <a:moveTo>
                    <a:pt x="643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25"/>
                    <a:pt x="286" y="1311"/>
                    <a:pt x="643" y="1311"/>
                  </a:cubicBezTo>
                  <a:cubicBezTo>
                    <a:pt x="1024" y="1311"/>
                    <a:pt x="1310" y="1025"/>
                    <a:pt x="1310" y="644"/>
                  </a:cubicBezTo>
                  <a:cubicBezTo>
                    <a:pt x="1310" y="287"/>
                    <a:pt x="1024" y="1"/>
                    <a:pt x="6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>
              <a:off x="6399632" y="3520894"/>
              <a:ext cx="47180" cy="47180"/>
            </a:xfrm>
            <a:custGeom>
              <a:rect b="b" l="l" r="r" t="t"/>
              <a:pathLst>
                <a:path extrusionOk="0" h="1311" w="1311">
                  <a:moveTo>
                    <a:pt x="667" y="1"/>
                  </a:moveTo>
                  <a:cubicBezTo>
                    <a:pt x="286" y="1"/>
                    <a:pt x="0" y="287"/>
                    <a:pt x="0" y="644"/>
                  </a:cubicBezTo>
                  <a:cubicBezTo>
                    <a:pt x="0" y="1025"/>
                    <a:pt x="286" y="1311"/>
                    <a:pt x="667" y="1311"/>
                  </a:cubicBezTo>
                  <a:cubicBezTo>
                    <a:pt x="1024" y="1311"/>
                    <a:pt x="1310" y="1025"/>
                    <a:pt x="1310" y="644"/>
                  </a:cubicBezTo>
                  <a:cubicBezTo>
                    <a:pt x="1310" y="287"/>
                    <a:pt x="1024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6346477" y="3631451"/>
              <a:ext cx="32605" cy="95187"/>
            </a:xfrm>
            <a:custGeom>
              <a:rect b="b" l="l" r="r" t="t"/>
              <a:pathLst>
                <a:path extrusionOk="0" h="2645" w="906">
                  <a:moveTo>
                    <a:pt x="358" y="1"/>
                  </a:moveTo>
                  <a:cubicBezTo>
                    <a:pt x="144" y="1"/>
                    <a:pt x="1" y="144"/>
                    <a:pt x="1" y="358"/>
                  </a:cubicBezTo>
                  <a:lnTo>
                    <a:pt x="1" y="2287"/>
                  </a:lnTo>
                  <a:cubicBezTo>
                    <a:pt x="1" y="2501"/>
                    <a:pt x="144" y="2644"/>
                    <a:pt x="358" y="2644"/>
                  </a:cubicBezTo>
                  <a:lnTo>
                    <a:pt x="549" y="2644"/>
                  </a:lnTo>
                  <a:cubicBezTo>
                    <a:pt x="763" y="2644"/>
                    <a:pt x="906" y="2501"/>
                    <a:pt x="906" y="2287"/>
                  </a:cubicBezTo>
                  <a:lnTo>
                    <a:pt x="906" y="358"/>
                  </a:lnTo>
                  <a:cubicBezTo>
                    <a:pt x="906" y="144"/>
                    <a:pt x="763" y="1"/>
                    <a:pt x="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6455343" y="3678992"/>
              <a:ext cx="81440" cy="123797"/>
            </a:xfrm>
            <a:custGeom>
              <a:rect b="b" l="l" r="r" t="t"/>
              <a:pathLst>
                <a:path extrusionOk="0" h="3440" w="2263">
                  <a:moveTo>
                    <a:pt x="1303" y="0"/>
                  </a:moveTo>
                  <a:cubicBezTo>
                    <a:pt x="1117" y="0"/>
                    <a:pt x="932" y="115"/>
                    <a:pt x="858" y="323"/>
                  </a:cubicBezTo>
                  <a:lnTo>
                    <a:pt x="143" y="2371"/>
                  </a:lnTo>
                  <a:cubicBezTo>
                    <a:pt x="0" y="2776"/>
                    <a:pt x="215" y="3252"/>
                    <a:pt x="643" y="3395"/>
                  </a:cubicBezTo>
                  <a:cubicBezTo>
                    <a:pt x="733" y="3425"/>
                    <a:pt x="823" y="3439"/>
                    <a:pt x="912" y="3439"/>
                  </a:cubicBezTo>
                  <a:cubicBezTo>
                    <a:pt x="1247" y="3439"/>
                    <a:pt x="1554" y="3234"/>
                    <a:pt x="1667" y="2895"/>
                  </a:cubicBezTo>
                  <a:lnTo>
                    <a:pt x="2048" y="1847"/>
                  </a:lnTo>
                  <a:cubicBezTo>
                    <a:pt x="2263" y="1228"/>
                    <a:pt x="2072" y="561"/>
                    <a:pt x="1620" y="132"/>
                  </a:cubicBezTo>
                  <a:cubicBezTo>
                    <a:pt x="1530" y="43"/>
                    <a:pt x="1416" y="0"/>
                    <a:pt x="13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6188774" y="3678992"/>
              <a:ext cx="81476" cy="123797"/>
            </a:xfrm>
            <a:custGeom>
              <a:rect b="b" l="l" r="r" t="t"/>
              <a:pathLst>
                <a:path extrusionOk="0" h="3440" w="2264">
                  <a:moveTo>
                    <a:pt x="961" y="0"/>
                  </a:moveTo>
                  <a:cubicBezTo>
                    <a:pt x="848" y="0"/>
                    <a:pt x="734" y="43"/>
                    <a:pt x="644" y="132"/>
                  </a:cubicBezTo>
                  <a:cubicBezTo>
                    <a:pt x="191" y="561"/>
                    <a:pt x="1" y="1228"/>
                    <a:pt x="215" y="1847"/>
                  </a:cubicBezTo>
                  <a:lnTo>
                    <a:pt x="596" y="2895"/>
                  </a:lnTo>
                  <a:cubicBezTo>
                    <a:pt x="709" y="3234"/>
                    <a:pt x="1016" y="3439"/>
                    <a:pt x="1352" y="3439"/>
                  </a:cubicBezTo>
                  <a:cubicBezTo>
                    <a:pt x="1440" y="3439"/>
                    <a:pt x="1531" y="3425"/>
                    <a:pt x="1620" y="3395"/>
                  </a:cubicBezTo>
                  <a:cubicBezTo>
                    <a:pt x="2049" y="3252"/>
                    <a:pt x="2263" y="2776"/>
                    <a:pt x="2120" y="2371"/>
                  </a:cubicBezTo>
                  <a:cubicBezTo>
                    <a:pt x="2120" y="2371"/>
                    <a:pt x="1668" y="1061"/>
                    <a:pt x="1406" y="323"/>
                  </a:cubicBezTo>
                  <a:cubicBezTo>
                    <a:pt x="1332" y="115"/>
                    <a:pt x="1147" y="0"/>
                    <a:pt x="9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2453500" y="1219800"/>
            <a:ext cx="4353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GAME</a:t>
            </a:r>
            <a:r>
              <a:rPr lang="en" sz="5400">
                <a:solidFill>
                  <a:schemeClr val="accent1"/>
                </a:solidFill>
              </a:rPr>
              <a:t> OVER</a:t>
            </a:r>
            <a:endParaRPr sz="5400">
              <a:solidFill>
                <a:schemeClr val="accent1"/>
              </a:solidFill>
            </a:endParaRPr>
          </a:p>
        </p:txBody>
      </p:sp>
      <p:grpSp>
        <p:nvGrpSpPr>
          <p:cNvPr id="246" name="Google Shape;246;p27"/>
          <p:cNvGrpSpPr/>
          <p:nvPr/>
        </p:nvGrpSpPr>
        <p:grpSpPr>
          <a:xfrm>
            <a:off x="4047125" y="2005799"/>
            <a:ext cx="1040317" cy="1131906"/>
            <a:chOff x="4731700" y="2730344"/>
            <a:chExt cx="375078" cy="408100"/>
          </a:xfrm>
        </p:grpSpPr>
        <p:sp>
          <p:nvSpPr>
            <p:cNvPr id="247" name="Google Shape;247;p27"/>
            <p:cNvSpPr/>
            <p:nvPr/>
          </p:nvSpPr>
          <p:spPr>
            <a:xfrm>
              <a:off x="4790618" y="2838697"/>
              <a:ext cx="23275" cy="48309"/>
            </a:xfrm>
            <a:custGeom>
              <a:rect b="b" l="l" r="r" t="t"/>
              <a:pathLst>
                <a:path extrusionOk="0" h="1359" w="668">
                  <a:moveTo>
                    <a:pt x="667" y="1"/>
                  </a:moveTo>
                  <a:cubicBezTo>
                    <a:pt x="310" y="1"/>
                    <a:pt x="1" y="310"/>
                    <a:pt x="1" y="668"/>
                  </a:cubicBezTo>
                  <a:cubicBezTo>
                    <a:pt x="1" y="1049"/>
                    <a:pt x="310" y="1358"/>
                    <a:pt x="667" y="1358"/>
                  </a:cubicBezTo>
                  <a:lnTo>
                    <a:pt x="6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5001380" y="2838697"/>
              <a:ext cx="23275" cy="48309"/>
            </a:xfrm>
            <a:custGeom>
              <a:rect b="b" l="l" r="r" t="t"/>
              <a:pathLst>
                <a:path extrusionOk="0" h="1359" w="668">
                  <a:moveTo>
                    <a:pt x="1" y="1"/>
                  </a:moveTo>
                  <a:lnTo>
                    <a:pt x="1" y="1358"/>
                  </a:lnTo>
                  <a:cubicBezTo>
                    <a:pt x="382" y="1358"/>
                    <a:pt x="667" y="1049"/>
                    <a:pt x="667" y="668"/>
                  </a:cubicBezTo>
                  <a:cubicBezTo>
                    <a:pt x="667" y="310"/>
                    <a:pt x="382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4907619" y="2814169"/>
              <a:ext cx="35" cy="853"/>
            </a:xfrm>
            <a:custGeom>
              <a:rect b="b" l="l" r="r" t="t"/>
              <a:pathLst>
                <a:path extrusionOk="0" h="24" w="1">
                  <a:moveTo>
                    <a:pt x="1" y="0"/>
                  </a:moveTo>
                  <a:cubicBezTo>
                    <a:pt x="1" y="24"/>
                    <a:pt x="1" y="24"/>
                    <a:pt x="1" y="24"/>
                  </a:cubicBezTo>
                  <a:lnTo>
                    <a:pt x="1" y="24"/>
                  </a:lnTo>
                  <a:cubicBezTo>
                    <a:pt x="1" y="24"/>
                    <a:pt x="1" y="24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4795601" y="2730344"/>
              <a:ext cx="224908" cy="88940"/>
            </a:xfrm>
            <a:custGeom>
              <a:rect b="b" l="l" r="r" t="t"/>
              <a:pathLst>
                <a:path extrusionOk="0" h="2502" w="6455">
                  <a:moveTo>
                    <a:pt x="3216" y="1"/>
                  </a:moveTo>
                  <a:cubicBezTo>
                    <a:pt x="1668" y="1"/>
                    <a:pt x="382" y="1072"/>
                    <a:pt x="1" y="2501"/>
                  </a:cubicBezTo>
                  <a:cubicBezTo>
                    <a:pt x="167" y="2430"/>
                    <a:pt x="334" y="2382"/>
                    <a:pt x="524" y="2382"/>
                  </a:cubicBezTo>
                  <a:lnTo>
                    <a:pt x="1882" y="2382"/>
                  </a:lnTo>
                  <a:cubicBezTo>
                    <a:pt x="2430" y="2382"/>
                    <a:pt x="2882" y="1930"/>
                    <a:pt x="2882" y="1358"/>
                  </a:cubicBezTo>
                  <a:cubicBezTo>
                    <a:pt x="2882" y="1191"/>
                    <a:pt x="3025" y="1025"/>
                    <a:pt x="3216" y="1025"/>
                  </a:cubicBezTo>
                  <a:cubicBezTo>
                    <a:pt x="3406" y="1025"/>
                    <a:pt x="3549" y="1191"/>
                    <a:pt x="3549" y="1358"/>
                  </a:cubicBezTo>
                  <a:cubicBezTo>
                    <a:pt x="3549" y="1930"/>
                    <a:pt x="4001" y="2382"/>
                    <a:pt x="4573" y="2382"/>
                  </a:cubicBezTo>
                  <a:lnTo>
                    <a:pt x="5907" y="2382"/>
                  </a:lnTo>
                  <a:cubicBezTo>
                    <a:pt x="6097" y="2382"/>
                    <a:pt x="6288" y="2430"/>
                    <a:pt x="6454" y="2501"/>
                  </a:cubicBezTo>
                  <a:cubicBezTo>
                    <a:pt x="6049" y="1072"/>
                    <a:pt x="4763" y="1"/>
                    <a:pt x="3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4966537" y="2994473"/>
              <a:ext cx="140241" cy="71166"/>
            </a:xfrm>
            <a:custGeom>
              <a:rect b="b" l="l" r="r" t="t"/>
              <a:pathLst>
                <a:path extrusionOk="0" h="2002" w="4025">
                  <a:moveTo>
                    <a:pt x="1334" y="1"/>
                  </a:moveTo>
                  <a:cubicBezTo>
                    <a:pt x="977" y="1"/>
                    <a:pt x="667" y="286"/>
                    <a:pt x="667" y="667"/>
                  </a:cubicBezTo>
                  <a:cubicBezTo>
                    <a:pt x="286" y="667"/>
                    <a:pt x="0" y="977"/>
                    <a:pt x="0" y="1334"/>
                  </a:cubicBezTo>
                  <a:cubicBezTo>
                    <a:pt x="0" y="1715"/>
                    <a:pt x="286" y="2001"/>
                    <a:pt x="667" y="2001"/>
                  </a:cubicBezTo>
                  <a:lnTo>
                    <a:pt x="3358" y="2001"/>
                  </a:lnTo>
                  <a:cubicBezTo>
                    <a:pt x="3739" y="2001"/>
                    <a:pt x="4025" y="1715"/>
                    <a:pt x="4025" y="1334"/>
                  </a:cubicBezTo>
                  <a:cubicBezTo>
                    <a:pt x="4025" y="977"/>
                    <a:pt x="3739" y="667"/>
                    <a:pt x="3358" y="667"/>
                  </a:cubicBezTo>
                  <a:cubicBezTo>
                    <a:pt x="3358" y="286"/>
                    <a:pt x="3049" y="1"/>
                    <a:pt x="2691" y="1"/>
                  </a:cubicBezTo>
                  <a:cubicBezTo>
                    <a:pt x="2310" y="1"/>
                    <a:pt x="2001" y="286"/>
                    <a:pt x="2001" y="667"/>
                  </a:cubicBezTo>
                  <a:cubicBezTo>
                    <a:pt x="2001" y="286"/>
                    <a:pt x="1715" y="1"/>
                    <a:pt x="13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5021309" y="3090135"/>
              <a:ext cx="30731" cy="48309"/>
            </a:xfrm>
            <a:custGeom>
              <a:rect b="b" l="l" r="r" t="t"/>
              <a:pathLst>
                <a:path extrusionOk="0" h="1359" w="882">
                  <a:moveTo>
                    <a:pt x="0" y="1"/>
                  </a:moveTo>
                  <a:lnTo>
                    <a:pt x="0" y="1358"/>
                  </a:lnTo>
                  <a:lnTo>
                    <a:pt x="881" y="1358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4966537" y="3083381"/>
              <a:ext cx="30731" cy="55063"/>
            </a:xfrm>
            <a:custGeom>
              <a:rect b="b" l="l" r="r" t="t"/>
              <a:pathLst>
                <a:path extrusionOk="0" h="1549" w="882">
                  <a:moveTo>
                    <a:pt x="0" y="0"/>
                  </a:moveTo>
                  <a:lnTo>
                    <a:pt x="0" y="1215"/>
                  </a:lnTo>
                  <a:cubicBezTo>
                    <a:pt x="0" y="1405"/>
                    <a:pt x="143" y="1548"/>
                    <a:pt x="334" y="1548"/>
                  </a:cubicBezTo>
                  <a:lnTo>
                    <a:pt x="881" y="1548"/>
                  </a:lnTo>
                  <a:lnTo>
                    <a:pt x="881" y="191"/>
                  </a:lnTo>
                  <a:lnTo>
                    <a:pt x="667" y="191"/>
                  </a:lnTo>
                  <a:cubicBezTo>
                    <a:pt x="429" y="191"/>
                    <a:pt x="191" y="119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5076047" y="3083381"/>
              <a:ext cx="30731" cy="55063"/>
            </a:xfrm>
            <a:custGeom>
              <a:rect b="b" l="l" r="r" t="t"/>
              <a:pathLst>
                <a:path extrusionOk="0" h="1549" w="882">
                  <a:moveTo>
                    <a:pt x="882" y="0"/>
                  </a:moveTo>
                  <a:cubicBezTo>
                    <a:pt x="691" y="119"/>
                    <a:pt x="453" y="191"/>
                    <a:pt x="215" y="191"/>
                  </a:cubicBezTo>
                  <a:lnTo>
                    <a:pt x="1" y="191"/>
                  </a:lnTo>
                  <a:lnTo>
                    <a:pt x="1" y="1548"/>
                  </a:lnTo>
                  <a:lnTo>
                    <a:pt x="549" y="1548"/>
                  </a:lnTo>
                  <a:cubicBezTo>
                    <a:pt x="739" y="1548"/>
                    <a:pt x="882" y="1405"/>
                    <a:pt x="882" y="1215"/>
                  </a:cubicBezTo>
                  <a:lnTo>
                    <a:pt x="88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4790618" y="2903894"/>
              <a:ext cx="70556" cy="66047"/>
            </a:xfrm>
            <a:custGeom>
              <a:rect b="b" l="l" r="r" t="t"/>
              <a:pathLst>
                <a:path extrusionOk="0" h="1858" w="2025">
                  <a:moveTo>
                    <a:pt x="1" y="0"/>
                  </a:moveTo>
                  <a:lnTo>
                    <a:pt x="1" y="1858"/>
                  </a:lnTo>
                  <a:lnTo>
                    <a:pt x="2025" y="1858"/>
                  </a:lnTo>
                  <a:lnTo>
                    <a:pt x="2025" y="1834"/>
                  </a:lnTo>
                  <a:cubicBezTo>
                    <a:pt x="1406" y="1477"/>
                    <a:pt x="953" y="882"/>
                    <a:pt x="763" y="191"/>
                  </a:cubicBezTo>
                  <a:lnTo>
                    <a:pt x="667" y="191"/>
                  </a:lnTo>
                  <a:cubicBezTo>
                    <a:pt x="429" y="191"/>
                    <a:pt x="191" y="12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4954900" y="2903894"/>
              <a:ext cx="69755" cy="67754"/>
            </a:xfrm>
            <a:custGeom>
              <a:rect b="b" l="l" r="r" t="t"/>
              <a:pathLst>
                <a:path extrusionOk="0" h="1906" w="2002">
                  <a:moveTo>
                    <a:pt x="2001" y="0"/>
                  </a:moveTo>
                  <a:cubicBezTo>
                    <a:pt x="1811" y="120"/>
                    <a:pt x="1573" y="191"/>
                    <a:pt x="1335" y="191"/>
                  </a:cubicBezTo>
                  <a:lnTo>
                    <a:pt x="1239" y="191"/>
                  </a:lnTo>
                  <a:cubicBezTo>
                    <a:pt x="1049" y="882"/>
                    <a:pt x="596" y="1477"/>
                    <a:pt x="1" y="1834"/>
                  </a:cubicBezTo>
                  <a:lnTo>
                    <a:pt x="1" y="1858"/>
                  </a:lnTo>
                  <a:lnTo>
                    <a:pt x="1668" y="1858"/>
                  </a:lnTo>
                  <a:cubicBezTo>
                    <a:pt x="1787" y="1858"/>
                    <a:pt x="1906" y="1882"/>
                    <a:pt x="2001" y="1906"/>
                  </a:cubicBezTo>
                  <a:lnTo>
                    <a:pt x="20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825461" y="2978405"/>
              <a:ext cx="147732" cy="87234"/>
            </a:xfrm>
            <a:custGeom>
              <a:rect b="b" l="l" r="r" t="t"/>
              <a:pathLst>
                <a:path extrusionOk="0" h="2454" w="4240">
                  <a:moveTo>
                    <a:pt x="1644" y="0"/>
                  </a:moveTo>
                  <a:cubicBezTo>
                    <a:pt x="1549" y="262"/>
                    <a:pt x="1311" y="453"/>
                    <a:pt x="1025" y="453"/>
                  </a:cubicBezTo>
                  <a:lnTo>
                    <a:pt x="1" y="453"/>
                  </a:lnTo>
                  <a:lnTo>
                    <a:pt x="1" y="1453"/>
                  </a:lnTo>
                  <a:cubicBezTo>
                    <a:pt x="1" y="2001"/>
                    <a:pt x="453" y="2453"/>
                    <a:pt x="1025" y="2453"/>
                  </a:cubicBezTo>
                  <a:lnTo>
                    <a:pt x="3359" y="2453"/>
                  </a:lnTo>
                  <a:lnTo>
                    <a:pt x="3359" y="1786"/>
                  </a:lnTo>
                  <a:lnTo>
                    <a:pt x="3383" y="1786"/>
                  </a:lnTo>
                  <a:cubicBezTo>
                    <a:pt x="3383" y="1238"/>
                    <a:pt x="3692" y="762"/>
                    <a:pt x="4168" y="572"/>
                  </a:cubicBezTo>
                  <a:cubicBezTo>
                    <a:pt x="4192" y="524"/>
                    <a:pt x="4216" y="476"/>
                    <a:pt x="4240" y="453"/>
                  </a:cubicBezTo>
                  <a:lnTo>
                    <a:pt x="3716" y="453"/>
                  </a:lnTo>
                  <a:cubicBezTo>
                    <a:pt x="3406" y="453"/>
                    <a:pt x="3168" y="262"/>
                    <a:pt x="3073" y="0"/>
                  </a:cubicBezTo>
                  <a:cubicBezTo>
                    <a:pt x="2859" y="72"/>
                    <a:pt x="2620" y="95"/>
                    <a:pt x="2359" y="95"/>
                  </a:cubicBezTo>
                  <a:cubicBezTo>
                    <a:pt x="2120" y="95"/>
                    <a:pt x="1882" y="72"/>
                    <a:pt x="16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4731700" y="2994473"/>
              <a:ext cx="213306" cy="143967"/>
            </a:xfrm>
            <a:custGeom>
              <a:rect b="b" l="l" r="r" t="t"/>
              <a:pathLst>
                <a:path extrusionOk="0" h="4050" w="6122">
                  <a:moveTo>
                    <a:pt x="1358" y="1"/>
                  </a:moveTo>
                  <a:cubicBezTo>
                    <a:pt x="620" y="1"/>
                    <a:pt x="1" y="596"/>
                    <a:pt x="1" y="1334"/>
                  </a:cubicBezTo>
                  <a:lnTo>
                    <a:pt x="1" y="3716"/>
                  </a:lnTo>
                  <a:cubicBezTo>
                    <a:pt x="1" y="3906"/>
                    <a:pt x="168" y="4049"/>
                    <a:pt x="334" y="4049"/>
                  </a:cubicBezTo>
                  <a:lnTo>
                    <a:pt x="1358" y="4049"/>
                  </a:lnTo>
                  <a:lnTo>
                    <a:pt x="1358" y="3025"/>
                  </a:lnTo>
                  <a:cubicBezTo>
                    <a:pt x="1358" y="2835"/>
                    <a:pt x="1501" y="2692"/>
                    <a:pt x="1692" y="2692"/>
                  </a:cubicBezTo>
                  <a:cubicBezTo>
                    <a:pt x="1882" y="2692"/>
                    <a:pt x="2025" y="2835"/>
                    <a:pt x="2025" y="3025"/>
                  </a:cubicBezTo>
                  <a:lnTo>
                    <a:pt x="2025" y="4049"/>
                  </a:lnTo>
                  <a:lnTo>
                    <a:pt x="6121" y="4049"/>
                  </a:lnTo>
                  <a:cubicBezTo>
                    <a:pt x="6097" y="3954"/>
                    <a:pt x="6050" y="3835"/>
                    <a:pt x="6050" y="3716"/>
                  </a:cubicBezTo>
                  <a:lnTo>
                    <a:pt x="6050" y="2692"/>
                  </a:lnTo>
                  <a:lnTo>
                    <a:pt x="3716" y="2692"/>
                  </a:lnTo>
                  <a:cubicBezTo>
                    <a:pt x="2787" y="2692"/>
                    <a:pt x="2025" y="1930"/>
                    <a:pt x="2025" y="1001"/>
                  </a:cubicBezTo>
                  <a:lnTo>
                    <a:pt x="202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4837098" y="2814986"/>
              <a:ext cx="141077" cy="143114"/>
            </a:xfrm>
            <a:custGeom>
              <a:rect b="b" l="l" r="r" t="t"/>
              <a:pathLst>
                <a:path extrusionOk="0" h="4026" w="4049">
                  <a:moveTo>
                    <a:pt x="2025" y="1"/>
                  </a:moveTo>
                  <a:cubicBezTo>
                    <a:pt x="1715" y="406"/>
                    <a:pt x="1239" y="668"/>
                    <a:pt x="691" y="668"/>
                  </a:cubicBezTo>
                  <a:lnTo>
                    <a:pt x="0" y="668"/>
                  </a:lnTo>
                  <a:lnTo>
                    <a:pt x="0" y="2025"/>
                  </a:lnTo>
                  <a:cubicBezTo>
                    <a:pt x="0" y="3121"/>
                    <a:pt x="905" y="4026"/>
                    <a:pt x="2025" y="4026"/>
                  </a:cubicBezTo>
                  <a:cubicBezTo>
                    <a:pt x="3144" y="4026"/>
                    <a:pt x="4049" y="3121"/>
                    <a:pt x="4049" y="2025"/>
                  </a:cubicBezTo>
                  <a:lnTo>
                    <a:pt x="4049" y="668"/>
                  </a:lnTo>
                  <a:lnTo>
                    <a:pt x="3382" y="668"/>
                  </a:lnTo>
                  <a:cubicBezTo>
                    <a:pt x="2810" y="668"/>
                    <a:pt x="2334" y="406"/>
                    <a:pt x="2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57175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27"/>
          <p:cNvGrpSpPr/>
          <p:nvPr/>
        </p:nvGrpSpPr>
        <p:grpSpPr>
          <a:xfrm>
            <a:off x="2615039" y="2146169"/>
            <a:ext cx="853435" cy="851457"/>
            <a:chOff x="6889871" y="2748720"/>
            <a:chExt cx="381407" cy="380539"/>
          </a:xfrm>
        </p:grpSpPr>
        <p:sp>
          <p:nvSpPr>
            <p:cNvPr id="261" name="Google Shape;261;p27"/>
            <p:cNvSpPr/>
            <p:nvPr/>
          </p:nvSpPr>
          <p:spPr>
            <a:xfrm>
              <a:off x="7200957" y="2833545"/>
              <a:ext cx="66037" cy="119155"/>
            </a:xfrm>
            <a:custGeom>
              <a:rect b="b" l="l" r="r" t="t"/>
              <a:pathLst>
                <a:path extrusionOk="0" h="3311" w="1835">
                  <a:moveTo>
                    <a:pt x="1" y="1"/>
                  </a:moveTo>
                  <a:cubicBezTo>
                    <a:pt x="787" y="1001"/>
                    <a:pt x="668" y="2382"/>
                    <a:pt x="668" y="3311"/>
                  </a:cubicBezTo>
                  <a:lnTo>
                    <a:pt x="1811" y="3311"/>
                  </a:lnTo>
                  <a:cubicBezTo>
                    <a:pt x="1811" y="2358"/>
                    <a:pt x="1835" y="2096"/>
                    <a:pt x="1739" y="1691"/>
                  </a:cubicBezTo>
                  <a:cubicBezTo>
                    <a:pt x="1549" y="787"/>
                    <a:pt x="930" y="120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6899300" y="2833545"/>
              <a:ext cx="66001" cy="119155"/>
            </a:xfrm>
            <a:custGeom>
              <a:rect b="b" l="l" r="r" t="t"/>
              <a:pathLst>
                <a:path extrusionOk="0" h="3311" w="1834">
                  <a:moveTo>
                    <a:pt x="1834" y="1"/>
                  </a:moveTo>
                  <a:lnTo>
                    <a:pt x="1834" y="1"/>
                  </a:lnTo>
                  <a:cubicBezTo>
                    <a:pt x="1000" y="96"/>
                    <a:pt x="310" y="715"/>
                    <a:pt x="95" y="1691"/>
                  </a:cubicBezTo>
                  <a:cubicBezTo>
                    <a:pt x="0" y="2096"/>
                    <a:pt x="24" y="2358"/>
                    <a:pt x="24" y="3311"/>
                  </a:cubicBezTo>
                  <a:lnTo>
                    <a:pt x="1167" y="3311"/>
                  </a:lnTo>
                  <a:cubicBezTo>
                    <a:pt x="1167" y="2334"/>
                    <a:pt x="1143" y="2049"/>
                    <a:pt x="1215" y="1572"/>
                  </a:cubicBezTo>
                  <a:cubicBezTo>
                    <a:pt x="1310" y="1025"/>
                    <a:pt x="1500" y="453"/>
                    <a:pt x="1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6963575" y="2833185"/>
              <a:ext cx="239137" cy="119514"/>
            </a:xfrm>
            <a:custGeom>
              <a:rect b="b" l="l" r="r" t="t"/>
              <a:pathLst>
                <a:path extrusionOk="0" h="3321" w="6645">
                  <a:moveTo>
                    <a:pt x="1315" y="0"/>
                  </a:moveTo>
                  <a:cubicBezTo>
                    <a:pt x="1178" y="0"/>
                    <a:pt x="1183" y="3"/>
                    <a:pt x="1143" y="11"/>
                  </a:cubicBezTo>
                  <a:cubicBezTo>
                    <a:pt x="619" y="130"/>
                    <a:pt x="191" y="773"/>
                    <a:pt x="72" y="1678"/>
                  </a:cubicBezTo>
                  <a:cubicBezTo>
                    <a:pt x="0" y="2106"/>
                    <a:pt x="24" y="2344"/>
                    <a:pt x="24" y="3321"/>
                  </a:cubicBezTo>
                  <a:lnTo>
                    <a:pt x="881" y="3321"/>
                  </a:lnTo>
                  <a:lnTo>
                    <a:pt x="881" y="2987"/>
                  </a:lnTo>
                  <a:cubicBezTo>
                    <a:pt x="881" y="2249"/>
                    <a:pt x="1477" y="1654"/>
                    <a:pt x="2215" y="1654"/>
                  </a:cubicBezTo>
                  <a:lnTo>
                    <a:pt x="4454" y="1654"/>
                  </a:lnTo>
                  <a:cubicBezTo>
                    <a:pt x="5168" y="1654"/>
                    <a:pt x="5787" y="2249"/>
                    <a:pt x="5787" y="2987"/>
                  </a:cubicBezTo>
                  <a:lnTo>
                    <a:pt x="5787" y="3321"/>
                  </a:lnTo>
                  <a:lnTo>
                    <a:pt x="6644" y="3321"/>
                  </a:lnTo>
                  <a:cubicBezTo>
                    <a:pt x="6644" y="2344"/>
                    <a:pt x="6644" y="2106"/>
                    <a:pt x="6597" y="1678"/>
                  </a:cubicBezTo>
                  <a:cubicBezTo>
                    <a:pt x="6478" y="939"/>
                    <a:pt x="6073" y="11"/>
                    <a:pt x="5359" y="11"/>
                  </a:cubicBezTo>
                  <a:cubicBezTo>
                    <a:pt x="2437" y="11"/>
                    <a:pt x="1591" y="0"/>
                    <a:pt x="1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6900127" y="2975809"/>
              <a:ext cx="365993" cy="153451"/>
            </a:xfrm>
            <a:custGeom>
              <a:rect b="b" l="l" r="r" t="t"/>
              <a:pathLst>
                <a:path extrusionOk="0" h="4264" w="10170">
                  <a:moveTo>
                    <a:pt x="1" y="1"/>
                  </a:moveTo>
                  <a:lnTo>
                    <a:pt x="1" y="3930"/>
                  </a:lnTo>
                  <a:cubicBezTo>
                    <a:pt x="1" y="4121"/>
                    <a:pt x="144" y="4264"/>
                    <a:pt x="311" y="4264"/>
                  </a:cubicBezTo>
                  <a:lnTo>
                    <a:pt x="9860" y="4264"/>
                  </a:lnTo>
                  <a:cubicBezTo>
                    <a:pt x="10027" y="4264"/>
                    <a:pt x="10170" y="4121"/>
                    <a:pt x="10170" y="3930"/>
                  </a:cubicBezTo>
                  <a:lnTo>
                    <a:pt x="10170" y="1"/>
                  </a:lnTo>
                  <a:lnTo>
                    <a:pt x="7550" y="1"/>
                  </a:lnTo>
                  <a:cubicBezTo>
                    <a:pt x="7550" y="215"/>
                    <a:pt x="7550" y="406"/>
                    <a:pt x="7455" y="644"/>
                  </a:cubicBezTo>
                  <a:lnTo>
                    <a:pt x="9312" y="644"/>
                  </a:lnTo>
                  <a:cubicBezTo>
                    <a:pt x="9503" y="644"/>
                    <a:pt x="9646" y="787"/>
                    <a:pt x="9646" y="953"/>
                  </a:cubicBezTo>
                  <a:lnTo>
                    <a:pt x="9646" y="3263"/>
                  </a:lnTo>
                  <a:cubicBezTo>
                    <a:pt x="9646" y="3454"/>
                    <a:pt x="9503" y="3597"/>
                    <a:pt x="9312" y="3597"/>
                  </a:cubicBezTo>
                  <a:lnTo>
                    <a:pt x="811" y="3597"/>
                  </a:lnTo>
                  <a:cubicBezTo>
                    <a:pt x="644" y="3597"/>
                    <a:pt x="501" y="3454"/>
                    <a:pt x="501" y="3263"/>
                  </a:cubicBezTo>
                  <a:lnTo>
                    <a:pt x="501" y="953"/>
                  </a:lnTo>
                  <a:cubicBezTo>
                    <a:pt x="501" y="787"/>
                    <a:pt x="644" y="644"/>
                    <a:pt x="811" y="644"/>
                  </a:cubicBezTo>
                  <a:lnTo>
                    <a:pt x="2716" y="644"/>
                  </a:lnTo>
                  <a:cubicBezTo>
                    <a:pt x="2621" y="406"/>
                    <a:pt x="2644" y="215"/>
                    <a:pt x="26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6941298" y="3022090"/>
              <a:ext cx="282826" cy="60027"/>
            </a:xfrm>
            <a:custGeom>
              <a:rect b="b" l="l" r="r" t="t"/>
              <a:pathLst>
                <a:path extrusionOk="0" h="1668" w="7859">
                  <a:moveTo>
                    <a:pt x="0" y="1"/>
                  </a:moveTo>
                  <a:lnTo>
                    <a:pt x="0" y="1668"/>
                  </a:lnTo>
                  <a:lnTo>
                    <a:pt x="7859" y="1668"/>
                  </a:lnTo>
                  <a:lnTo>
                    <a:pt x="7859" y="1"/>
                  </a:lnTo>
                  <a:lnTo>
                    <a:pt x="5858" y="1"/>
                  </a:lnTo>
                  <a:cubicBezTo>
                    <a:pt x="5692" y="120"/>
                    <a:pt x="5501" y="215"/>
                    <a:pt x="5287" y="263"/>
                  </a:cubicBezTo>
                  <a:cubicBezTo>
                    <a:pt x="5287" y="930"/>
                    <a:pt x="4882" y="1263"/>
                    <a:pt x="4406" y="1263"/>
                  </a:cubicBezTo>
                  <a:lnTo>
                    <a:pt x="3429" y="1263"/>
                  </a:lnTo>
                  <a:cubicBezTo>
                    <a:pt x="3001" y="1263"/>
                    <a:pt x="2572" y="953"/>
                    <a:pt x="2572" y="263"/>
                  </a:cubicBezTo>
                  <a:cubicBezTo>
                    <a:pt x="2382" y="215"/>
                    <a:pt x="2191" y="120"/>
                    <a:pt x="20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7017559" y="2915815"/>
              <a:ext cx="132002" cy="128583"/>
            </a:xfrm>
            <a:custGeom>
              <a:rect b="b" l="l" r="r" t="t"/>
              <a:pathLst>
                <a:path extrusionOk="0" h="3573" w="3668">
                  <a:moveTo>
                    <a:pt x="977" y="549"/>
                  </a:moveTo>
                  <a:cubicBezTo>
                    <a:pt x="1144" y="549"/>
                    <a:pt x="1287" y="691"/>
                    <a:pt x="1287" y="858"/>
                  </a:cubicBezTo>
                  <a:lnTo>
                    <a:pt x="1287" y="1239"/>
                  </a:lnTo>
                  <a:cubicBezTo>
                    <a:pt x="1287" y="1406"/>
                    <a:pt x="1144" y="1549"/>
                    <a:pt x="977" y="1549"/>
                  </a:cubicBezTo>
                  <a:cubicBezTo>
                    <a:pt x="786" y="1549"/>
                    <a:pt x="644" y="1406"/>
                    <a:pt x="644" y="1239"/>
                  </a:cubicBezTo>
                  <a:lnTo>
                    <a:pt x="644" y="858"/>
                  </a:lnTo>
                  <a:cubicBezTo>
                    <a:pt x="644" y="691"/>
                    <a:pt x="786" y="549"/>
                    <a:pt x="977" y="549"/>
                  </a:cubicBezTo>
                  <a:close/>
                  <a:moveTo>
                    <a:pt x="2644" y="549"/>
                  </a:moveTo>
                  <a:cubicBezTo>
                    <a:pt x="2811" y="549"/>
                    <a:pt x="2954" y="691"/>
                    <a:pt x="2954" y="858"/>
                  </a:cubicBezTo>
                  <a:cubicBezTo>
                    <a:pt x="2954" y="1263"/>
                    <a:pt x="2977" y="1287"/>
                    <a:pt x="2954" y="1334"/>
                  </a:cubicBezTo>
                  <a:cubicBezTo>
                    <a:pt x="2906" y="1477"/>
                    <a:pt x="2787" y="1549"/>
                    <a:pt x="2644" y="1549"/>
                  </a:cubicBezTo>
                  <a:cubicBezTo>
                    <a:pt x="2477" y="1549"/>
                    <a:pt x="2334" y="1406"/>
                    <a:pt x="2334" y="1239"/>
                  </a:cubicBezTo>
                  <a:lnTo>
                    <a:pt x="2334" y="858"/>
                  </a:lnTo>
                  <a:cubicBezTo>
                    <a:pt x="2334" y="691"/>
                    <a:pt x="2477" y="549"/>
                    <a:pt x="2644" y="549"/>
                  </a:cubicBezTo>
                  <a:close/>
                  <a:moveTo>
                    <a:pt x="1834" y="1549"/>
                  </a:moveTo>
                  <a:cubicBezTo>
                    <a:pt x="2001" y="1549"/>
                    <a:pt x="2144" y="1692"/>
                    <a:pt x="2144" y="1858"/>
                  </a:cubicBezTo>
                  <a:lnTo>
                    <a:pt x="2144" y="2216"/>
                  </a:lnTo>
                  <a:cubicBezTo>
                    <a:pt x="2144" y="2406"/>
                    <a:pt x="2001" y="2549"/>
                    <a:pt x="1834" y="2549"/>
                  </a:cubicBezTo>
                  <a:cubicBezTo>
                    <a:pt x="1644" y="2549"/>
                    <a:pt x="1501" y="2406"/>
                    <a:pt x="1501" y="2216"/>
                  </a:cubicBezTo>
                  <a:cubicBezTo>
                    <a:pt x="1501" y="1858"/>
                    <a:pt x="1477" y="1787"/>
                    <a:pt x="1572" y="1668"/>
                  </a:cubicBezTo>
                  <a:cubicBezTo>
                    <a:pt x="1644" y="1596"/>
                    <a:pt x="1715" y="1549"/>
                    <a:pt x="1834" y="1549"/>
                  </a:cubicBezTo>
                  <a:close/>
                  <a:moveTo>
                    <a:pt x="715" y="1"/>
                  </a:moveTo>
                  <a:cubicBezTo>
                    <a:pt x="334" y="1"/>
                    <a:pt x="1" y="310"/>
                    <a:pt x="1" y="691"/>
                  </a:cubicBezTo>
                  <a:lnTo>
                    <a:pt x="1" y="1858"/>
                  </a:lnTo>
                  <a:cubicBezTo>
                    <a:pt x="1" y="2239"/>
                    <a:pt x="310" y="2597"/>
                    <a:pt x="763" y="2597"/>
                  </a:cubicBezTo>
                  <a:cubicBezTo>
                    <a:pt x="953" y="2597"/>
                    <a:pt x="1096" y="2739"/>
                    <a:pt x="1096" y="2930"/>
                  </a:cubicBezTo>
                  <a:lnTo>
                    <a:pt x="1096" y="3335"/>
                  </a:lnTo>
                  <a:cubicBezTo>
                    <a:pt x="1096" y="3478"/>
                    <a:pt x="1191" y="3573"/>
                    <a:pt x="1310" y="3573"/>
                  </a:cubicBezTo>
                  <a:lnTo>
                    <a:pt x="2287" y="3573"/>
                  </a:lnTo>
                  <a:cubicBezTo>
                    <a:pt x="2406" y="3573"/>
                    <a:pt x="2525" y="3478"/>
                    <a:pt x="2525" y="3335"/>
                  </a:cubicBezTo>
                  <a:lnTo>
                    <a:pt x="2525" y="2930"/>
                  </a:lnTo>
                  <a:cubicBezTo>
                    <a:pt x="2525" y="2787"/>
                    <a:pt x="2596" y="2668"/>
                    <a:pt x="2715" y="2620"/>
                  </a:cubicBezTo>
                  <a:cubicBezTo>
                    <a:pt x="2858" y="2573"/>
                    <a:pt x="3216" y="2692"/>
                    <a:pt x="3477" y="2311"/>
                  </a:cubicBezTo>
                  <a:cubicBezTo>
                    <a:pt x="3668" y="2096"/>
                    <a:pt x="3644" y="1882"/>
                    <a:pt x="3644" y="1668"/>
                  </a:cubicBezTo>
                  <a:lnTo>
                    <a:pt x="3644" y="691"/>
                  </a:lnTo>
                  <a:cubicBezTo>
                    <a:pt x="3644" y="310"/>
                    <a:pt x="3335" y="1"/>
                    <a:pt x="29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7212114" y="2767542"/>
              <a:ext cx="59163" cy="60027"/>
            </a:xfrm>
            <a:custGeom>
              <a:rect b="b" l="l" r="r" t="t"/>
              <a:pathLst>
                <a:path extrusionOk="0" h="1668" w="1644">
                  <a:moveTo>
                    <a:pt x="810" y="1"/>
                  </a:moveTo>
                  <a:cubicBezTo>
                    <a:pt x="643" y="1"/>
                    <a:pt x="501" y="144"/>
                    <a:pt x="501" y="311"/>
                  </a:cubicBezTo>
                  <a:lnTo>
                    <a:pt x="501" y="501"/>
                  </a:lnTo>
                  <a:lnTo>
                    <a:pt x="310" y="501"/>
                  </a:lnTo>
                  <a:cubicBezTo>
                    <a:pt x="143" y="501"/>
                    <a:pt x="0" y="644"/>
                    <a:pt x="0" y="834"/>
                  </a:cubicBezTo>
                  <a:cubicBezTo>
                    <a:pt x="0" y="1001"/>
                    <a:pt x="143" y="1144"/>
                    <a:pt x="310" y="1144"/>
                  </a:cubicBezTo>
                  <a:lnTo>
                    <a:pt x="501" y="1144"/>
                  </a:lnTo>
                  <a:lnTo>
                    <a:pt x="501" y="1335"/>
                  </a:lnTo>
                  <a:cubicBezTo>
                    <a:pt x="501" y="1525"/>
                    <a:pt x="643" y="1668"/>
                    <a:pt x="810" y="1668"/>
                  </a:cubicBezTo>
                  <a:cubicBezTo>
                    <a:pt x="1001" y="1668"/>
                    <a:pt x="1144" y="1525"/>
                    <a:pt x="1144" y="1335"/>
                  </a:cubicBezTo>
                  <a:lnTo>
                    <a:pt x="1144" y="1144"/>
                  </a:lnTo>
                  <a:lnTo>
                    <a:pt x="1334" y="1144"/>
                  </a:lnTo>
                  <a:cubicBezTo>
                    <a:pt x="1501" y="1144"/>
                    <a:pt x="1644" y="1001"/>
                    <a:pt x="1644" y="834"/>
                  </a:cubicBezTo>
                  <a:cubicBezTo>
                    <a:pt x="1644" y="644"/>
                    <a:pt x="1501" y="501"/>
                    <a:pt x="1334" y="501"/>
                  </a:cubicBezTo>
                  <a:lnTo>
                    <a:pt x="1144" y="501"/>
                  </a:lnTo>
                  <a:lnTo>
                    <a:pt x="1144" y="311"/>
                  </a:lnTo>
                  <a:cubicBezTo>
                    <a:pt x="1144" y="144"/>
                    <a:pt x="1001" y="1"/>
                    <a:pt x="8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7142691" y="2748720"/>
              <a:ext cx="59163" cy="60027"/>
            </a:xfrm>
            <a:custGeom>
              <a:rect b="b" l="l" r="r" t="t"/>
              <a:pathLst>
                <a:path extrusionOk="0" h="1668" w="1644">
                  <a:moveTo>
                    <a:pt x="834" y="0"/>
                  </a:moveTo>
                  <a:cubicBezTo>
                    <a:pt x="643" y="0"/>
                    <a:pt x="501" y="143"/>
                    <a:pt x="501" y="333"/>
                  </a:cubicBezTo>
                  <a:lnTo>
                    <a:pt x="501" y="524"/>
                  </a:lnTo>
                  <a:lnTo>
                    <a:pt x="310" y="524"/>
                  </a:lnTo>
                  <a:cubicBezTo>
                    <a:pt x="143" y="524"/>
                    <a:pt x="0" y="667"/>
                    <a:pt x="0" y="834"/>
                  </a:cubicBezTo>
                  <a:cubicBezTo>
                    <a:pt x="0" y="1024"/>
                    <a:pt x="143" y="1167"/>
                    <a:pt x="310" y="1167"/>
                  </a:cubicBezTo>
                  <a:lnTo>
                    <a:pt x="501" y="1167"/>
                  </a:lnTo>
                  <a:lnTo>
                    <a:pt x="501" y="1357"/>
                  </a:lnTo>
                  <a:cubicBezTo>
                    <a:pt x="501" y="1524"/>
                    <a:pt x="643" y="1667"/>
                    <a:pt x="834" y="1667"/>
                  </a:cubicBezTo>
                  <a:cubicBezTo>
                    <a:pt x="1001" y="1667"/>
                    <a:pt x="1144" y="1524"/>
                    <a:pt x="1144" y="1357"/>
                  </a:cubicBezTo>
                  <a:lnTo>
                    <a:pt x="1144" y="1167"/>
                  </a:lnTo>
                  <a:lnTo>
                    <a:pt x="1334" y="1167"/>
                  </a:lnTo>
                  <a:cubicBezTo>
                    <a:pt x="1501" y="1167"/>
                    <a:pt x="1644" y="1024"/>
                    <a:pt x="1644" y="834"/>
                  </a:cubicBezTo>
                  <a:cubicBezTo>
                    <a:pt x="1644" y="667"/>
                    <a:pt x="1501" y="524"/>
                    <a:pt x="1334" y="524"/>
                  </a:cubicBezTo>
                  <a:lnTo>
                    <a:pt x="1144" y="524"/>
                  </a:lnTo>
                  <a:lnTo>
                    <a:pt x="1144" y="333"/>
                  </a:lnTo>
                  <a:cubicBezTo>
                    <a:pt x="1144" y="143"/>
                    <a:pt x="1001" y="0"/>
                    <a:pt x="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6959293" y="2748720"/>
              <a:ext cx="59163" cy="60027"/>
            </a:xfrm>
            <a:custGeom>
              <a:rect b="b" l="l" r="r" t="t"/>
              <a:pathLst>
                <a:path extrusionOk="0" h="1668" w="1644">
                  <a:moveTo>
                    <a:pt x="810" y="0"/>
                  </a:moveTo>
                  <a:cubicBezTo>
                    <a:pt x="643" y="0"/>
                    <a:pt x="500" y="143"/>
                    <a:pt x="500" y="333"/>
                  </a:cubicBezTo>
                  <a:lnTo>
                    <a:pt x="500" y="524"/>
                  </a:lnTo>
                  <a:lnTo>
                    <a:pt x="310" y="524"/>
                  </a:lnTo>
                  <a:cubicBezTo>
                    <a:pt x="143" y="524"/>
                    <a:pt x="0" y="667"/>
                    <a:pt x="0" y="834"/>
                  </a:cubicBezTo>
                  <a:cubicBezTo>
                    <a:pt x="0" y="1024"/>
                    <a:pt x="143" y="1167"/>
                    <a:pt x="310" y="1167"/>
                  </a:cubicBezTo>
                  <a:lnTo>
                    <a:pt x="500" y="1167"/>
                  </a:lnTo>
                  <a:lnTo>
                    <a:pt x="500" y="1357"/>
                  </a:lnTo>
                  <a:cubicBezTo>
                    <a:pt x="500" y="1524"/>
                    <a:pt x="643" y="1667"/>
                    <a:pt x="810" y="1667"/>
                  </a:cubicBezTo>
                  <a:cubicBezTo>
                    <a:pt x="1000" y="1667"/>
                    <a:pt x="1143" y="1524"/>
                    <a:pt x="1143" y="1357"/>
                  </a:cubicBezTo>
                  <a:lnTo>
                    <a:pt x="1143" y="1167"/>
                  </a:lnTo>
                  <a:lnTo>
                    <a:pt x="1334" y="1167"/>
                  </a:lnTo>
                  <a:cubicBezTo>
                    <a:pt x="1500" y="1167"/>
                    <a:pt x="1643" y="1024"/>
                    <a:pt x="1643" y="834"/>
                  </a:cubicBezTo>
                  <a:cubicBezTo>
                    <a:pt x="1643" y="667"/>
                    <a:pt x="1500" y="524"/>
                    <a:pt x="1334" y="524"/>
                  </a:cubicBezTo>
                  <a:lnTo>
                    <a:pt x="1143" y="524"/>
                  </a:lnTo>
                  <a:lnTo>
                    <a:pt x="1143" y="333"/>
                  </a:lnTo>
                  <a:cubicBezTo>
                    <a:pt x="1143" y="143"/>
                    <a:pt x="1000" y="0"/>
                    <a:pt x="8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6889871" y="2767542"/>
              <a:ext cx="59163" cy="60027"/>
            </a:xfrm>
            <a:custGeom>
              <a:rect b="b" l="l" r="r" t="t"/>
              <a:pathLst>
                <a:path extrusionOk="0" h="1668" w="1644">
                  <a:moveTo>
                    <a:pt x="834" y="1"/>
                  </a:moveTo>
                  <a:cubicBezTo>
                    <a:pt x="643" y="1"/>
                    <a:pt x="500" y="144"/>
                    <a:pt x="500" y="311"/>
                  </a:cubicBezTo>
                  <a:lnTo>
                    <a:pt x="500" y="501"/>
                  </a:lnTo>
                  <a:lnTo>
                    <a:pt x="310" y="501"/>
                  </a:lnTo>
                  <a:cubicBezTo>
                    <a:pt x="143" y="501"/>
                    <a:pt x="0" y="644"/>
                    <a:pt x="0" y="834"/>
                  </a:cubicBezTo>
                  <a:cubicBezTo>
                    <a:pt x="0" y="1001"/>
                    <a:pt x="143" y="1144"/>
                    <a:pt x="310" y="1144"/>
                  </a:cubicBezTo>
                  <a:lnTo>
                    <a:pt x="500" y="1144"/>
                  </a:lnTo>
                  <a:lnTo>
                    <a:pt x="500" y="1335"/>
                  </a:lnTo>
                  <a:cubicBezTo>
                    <a:pt x="500" y="1525"/>
                    <a:pt x="643" y="1668"/>
                    <a:pt x="834" y="1668"/>
                  </a:cubicBezTo>
                  <a:cubicBezTo>
                    <a:pt x="1000" y="1668"/>
                    <a:pt x="1143" y="1525"/>
                    <a:pt x="1143" y="1335"/>
                  </a:cubicBezTo>
                  <a:lnTo>
                    <a:pt x="1143" y="1144"/>
                  </a:lnTo>
                  <a:lnTo>
                    <a:pt x="1334" y="1144"/>
                  </a:lnTo>
                  <a:cubicBezTo>
                    <a:pt x="1501" y="1144"/>
                    <a:pt x="1643" y="1001"/>
                    <a:pt x="1643" y="834"/>
                  </a:cubicBezTo>
                  <a:cubicBezTo>
                    <a:pt x="1643" y="644"/>
                    <a:pt x="1501" y="501"/>
                    <a:pt x="1334" y="501"/>
                  </a:cubicBezTo>
                  <a:lnTo>
                    <a:pt x="1143" y="501"/>
                  </a:lnTo>
                  <a:lnTo>
                    <a:pt x="1143" y="311"/>
                  </a:lnTo>
                  <a:cubicBezTo>
                    <a:pt x="1143" y="144"/>
                    <a:pt x="1000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27"/>
          <p:cNvGrpSpPr/>
          <p:nvPr/>
        </p:nvGrpSpPr>
        <p:grpSpPr>
          <a:xfrm>
            <a:off x="5665943" y="2143032"/>
            <a:ext cx="863012" cy="857732"/>
            <a:chOff x="6169952" y="2747424"/>
            <a:chExt cx="385686" cy="383344"/>
          </a:xfrm>
        </p:grpSpPr>
        <p:sp>
          <p:nvSpPr>
            <p:cNvPr id="272" name="Google Shape;272;p27"/>
            <p:cNvSpPr/>
            <p:nvPr/>
          </p:nvSpPr>
          <p:spPr>
            <a:xfrm>
              <a:off x="6169952" y="2895266"/>
              <a:ext cx="236546" cy="235502"/>
            </a:xfrm>
            <a:custGeom>
              <a:rect b="b" l="l" r="r" t="t"/>
              <a:pathLst>
                <a:path extrusionOk="0" h="6544" w="6573">
                  <a:moveTo>
                    <a:pt x="4465" y="1774"/>
                  </a:moveTo>
                  <a:cubicBezTo>
                    <a:pt x="4549" y="1774"/>
                    <a:pt x="4632" y="1810"/>
                    <a:pt x="4691" y="1882"/>
                  </a:cubicBezTo>
                  <a:cubicBezTo>
                    <a:pt x="4834" y="2001"/>
                    <a:pt x="4834" y="2215"/>
                    <a:pt x="4691" y="2334"/>
                  </a:cubicBezTo>
                  <a:lnTo>
                    <a:pt x="3858" y="3191"/>
                  </a:lnTo>
                  <a:cubicBezTo>
                    <a:pt x="3787" y="3251"/>
                    <a:pt x="3703" y="3281"/>
                    <a:pt x="3620" y="3281"/>
                  </a:cubicBezTo>
                  <a:cubicBezTo>
                    <a:pt x="3536" y="3281"/>
                    <a:pt x="3453" y="3251"/>
                    <a:pt x="3382" y="3191"/>
                  </a:cubicBezTo>
                  <a:cubicBezTo>
                    <a:pt x="3263" y="3049"/>
                    <a:pt x="3263" y="2858"/>
                    <a:pt x="3382" y="2715"/>
                  </a:cubicBezTo>
                  <a:lnTo>
                    <a:pt x="4239" y="1882"/>
                  </a:lnTo>
                  <a:cubicBezTo>
                    <a:pt x="4299" y="1810"/>
                    <a:pt x="4382" y="1774"/>
                    <a:pt x="4465" y="1774"/>
                  </a:cubicBezTo>
                  <a:close/>
                  <a:moveTo>
                    <a:pt x="4834" y="0"/>
                  </a:moveTo>
                  <a:lnTo>
                    <a:pt x="119" y="4692"/>
                  </a:lnTo>
                  <a:cubicBezTo>
                    <a:pt x="0" y="4835"/>
                    <a:pt x="0" y="5025"/>
                    <a:pt x="119" y="5168"/>
                  </a:cubicBezTo>
                  <a:lnTo>
                    <a:pt x="1405" y="6454"/>
                  </a:lnTo>
                  <a:cubicBezTo>
                    <a:pt x="1477" y="6514"/>
                    <a:pt x="1560" y="6543"/>
                    <a:pt x="1643" y="6543"/>
                  </a:cubicBezTo>
                  <a:cubicBezTo>
                    <a:pt x="1727" y="6543"/>
                    <a:pt x="1810" y="6514"/>
                    <a:pt x="1881" y="6454"/>
                  </a:cubicBezTo>
                  <a:lnTo>
                    <a:pt x="6573" y="1739"/>
                  </a:lnTo>
                  <a:cubicBezTo>
                    <a:pt x="5763" y="1429"/>
                    <a:pt x="5144" y="786"/>
                    <a:pt x="4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6351623" y="2779562"/>
              <a:ext cx="170581" cy="162124"/>
            </a:xfrm>
            <a:custGeom>
              <a:rect b="b" l="l" r="r" t="t"/>
              <a:pathLst>
                <a:path extrusionOk="0" h="4505" w="4740">
                  <a:moveTo>
                    <a:pt x="1334" y="0"/>
                  </a:moveTo>
                  <a:lnTo>
                    <a:pt x="929" y="381"/>
                  </a:lnTo>
                  <a:cubicBezTo>
                    <a:pt x="1" y="1334"/>
                    <a:pt x="1" y="2858"/>
                    <a:pt x="953" y="3811"/>
                  </a:cubicBezTo>
                  <a:cubicBezTo>
                    <a:pt x="1415" y="4272"/>
                    <a:pt x="2029" y="4504"/>
                    <a:pt x="2647" y="4504"/>
                  </a:cubicBezTo>
                  <a:cubicBezTo>
                    <a:pt x="3273" y="4504"/>
                    <a:pt x="3903" y="4266"/>
                    <a:pt x="4383" y="3787"/>
                  </a:cubicBezTo>
                  <a:lnTo>
                    <a:pt x="4740" y="3406"/>
                  </a:lnTo>
                  <a:lnTo>
                    <a:pt x="13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6416763" y="2747424"/>
              <a:ext cx="138876" cy="137580"/>
            </a:xfrm>
            <a:custGeom>
              <a:rect b="b" l="l" r="r" t="t"/>
              <a:pathLst>
                <a:path extrusionOk="0" h="3823" w="3859">
                  <a:moveTo>
                    <a:pt x="581" y="0"/>
                  </a:moveTo>
                  <a:cubicBezTo>
                    <a:pt x="477" y="0"/>
                    <a:pt x="370" y="36"/>
                    <a:pt x="286" y="107"/>
                  </a:cubicBezTo>
                  <a:lnTo>
                    <a:pt x="1" y="417"/>
                  </a:lnTo>
                  <a:lnTo>
                    <a:pt x="3406" y="3822"/>
                  </a:lnTo>
                  <a:cubicBezTo>
                    <a:pt x="3763" y="3489"/>
                    <a:pt x="3692" y="3537"/>
                    <a:pt x="3739" y="3489"/>
                  </a:cubicBezTo>
                  <a:cubicBezTo>
                    <a:pt x="3859" y="3322"/>
                    <a:pt x="3859" y="3108"/>
                    <a:pt x="3716" y="2965"/>
                  </a:cubicBezTo>
                  <a:lnTo>
                    <a:pt x="858" y="107"/>
                  </a:lnTo>
                  <a:cubicBezTo>
                    <a:pt x="786" y="36"/>
                    <a:pt x="685" y="0"/>
                    <a:pt x="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271463" rotWithShape="0" algn="bl" dir="5400000" dist="19050">
                <a:schemeClr val="accent1">
                  <a:alpha val="86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6"/>
          <p:cNvPicPr preferRelativeResize="0"/>
          <p:nvPr/>
        </p:nvPicPr>
        <p:blipFill rotWithShape="1">
          <a:blip r:embed="rId3">
            <a:alphaModFix/>
          </a:blip>
          <a:srcRect b="28408" l="60055" r="0" t="18351"/>
          <a:stretch/>
        </p:blipFill>
        <p:spPr>
          <a:xfrm>
            <a:off x="5491450" y="4005850"/>
            <a:ext cx="3652550" cy="11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6"/>
          <p:cNvPicPr preferRelativeResize="0"/>
          <p:nvPr/>
        </p:nvPicPr>
        <p:blipFill rotWithShape="1">
          <a:blip r:embed="rId4">
            <a:alphaModFix/>
          </a:blip>
          <a:srcRect b="61956" l="43861" r="0" t="0"/>
          <a:stretch/>
        </p:blipFill>
        <p:spPr>
          <a:xfrm rot="5400000">
            <a:off x="-2077500" y="2082576"/>
            <a:ext cx="5133350" cy="9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6"/>
          <p:cNvPicPr preferRelativeResize="0"/>
          <p:nvPr/>
        </p:nvPicPr>
        <p:blipFill rotWithShape="1">
          <a:blip r:embed="rId4">
            <a:alphaModFix/>
          </a:blip>
          <a:srcRect b="61956" l="64306" r="0" t="0"/>
          <a:stretch/>
        </p:blipFill>
        <p:spPr>
          <a:xfrm flipH="1" rot="10800000">
            <a:off x="5880100" y="0"/>
            <a:ext cx="3263899" cy="9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6"/>
          <p:cNvSpPr txBox="1"/>
          <p:nvPr>
            <p:ph type="title"/>
          </p:nvPr>
        </p:nvSpPr>
        <p:spPr>
          <a:xfrm>
            <a:off x="713100" y="3869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Descrição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7" name="Google Shape;67;p16"/>
          <p:cNvSpPr txBox="1"/>
          <p:nvPr>
            <p:ph idx="4294967295" type="body"/>
          </p:nvPr>
        </p:nvSpPr>
        <p:spPr>
          <a:xfrm>
            <a:off x="713100" y="1569275"/>
            <a:ext cx="7717800" cy="26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</a:pPr>
            <a:r>
              <a:rPr lang="en" sz="2000"/>
              <a:t>A Fundação SCP, cuja sigla significa Secure, Protect and Contain, é uma organização encarregada de capturar e estudar várias entidades e fenômenos </a:t>
            </a:r>
            <a:r>
              <a:rPr lang="en" sz="2000"/>
              <a:t>anômalos</a:t>
            </a:r>
            <a:r>
              <a:rPr lang="en" sz="2000"/>
              <a:t>, muitos dos quais representam uma ameaça para a humanidade e desafiam as leis da natureza tal como conhecemos. Você é um agente SCP e é seu dever é investigar e neutralizar a ameaça neste local. </a:t>
            </a:r>
            <a:endParaRPr sz="2000"/>
          </a:p>
          <a:p>
            <a:pPr indent="0" lvl="0" marL="0" rtl="0" algn="just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7"/>
          <p:cNvSpPr txBox="1"/>
          <p:nvPr>
            <p:ph type="title"/>
          </p:nvPr>
        </p:nvSpPr>
        <p:spPr>
          <a:xfrm>
            <a:off x="713100" y="386975"/>
            <a:ext cx="7717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Jogador X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 sz="2900">
                <a:solidFill>
                  <a:schemeClr val="accent1"/>
                </a:solidFill>
              </a:rPr>
              <a:t>THE MIME</a:t>
            </a:r>
            <a:endParaRPr sz="2900">
              <a:solidFill>
                <a:schemeClr val="accent1"/>
              </a:solidFill>
            </a:endParaRPr>
          </a:p>
        </p:txBody>
      </p:sp>
      <p:sp>
        <p:nvSpPr>
          <p:cNvPr id="73" name="Google Shape;73;p17"/>
          <p:cNvSpPr txBox="1"/>
          <p:nvPr/>
        </p:nvSpPr>
        <p:spPr>
          <a:xfrm>
            <a:off x="3343500" y="2210850"/>
            <a:ext cx="2377800" cy="16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rPr>
              <a:t>Caso os dois se encontrem, o jogador deve atacar com o que estiver armado. Toda vez que o jogador ataca, o Mímico ataca.</a:t>
            </a:r>
            <a:endParaRPr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74" name="Google Shape;74;p17"/>
          <p:cNvGrpSpPr/>
          <p:nvPr/>
        </p:nvGrpSpPr>
        <p:grpSpPr>
          <a:xfrm>
            <a:off x="713100" y="2309000"/>
            <a:ext cx="2015100" cy="1498400"/>
            <a:chOff x="713100" y="2332125"/>
            <a:chExt cx="2015100" cy="1498400"/>
          </a:xfrm>
        </p:grpSpPr>
        <p:sp>
          <p:nvSpPr>
            <p:cNvPr id="75" name="Google Shape;75;p17"/>
            <p:cNvSpPr txBox="1"/>
            <p:nvPr/>
          </p:nvSpPr>
          <p:spPr>
            <a:xfrm>
              <a:off x="713100" y="2701325"/>
              <a:ext cx="2015100" cy="112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Coleta itens dentro da casa e se prepara para </a:t>
              </a: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enfrentar</a:t>
              </a: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 o Mímico</a:t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6" name="Google Shape;76;p17"/>
            <p:cNvSpPr txBox="1"/>
            <p:nvPr/>
          </p:nvSpPr>
          <p:spPr>
            <a:xfrm>
              <a:off x="713100" y="2332125"/>
              <a:ext cx="2015100" cy="4890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2400000" dist="38100">
                <a:schemeClr val="accent1">
                  <a:alpha val="90000"/>
                </a:scheme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Jogador</a:t>
              </a:r>
              <a:r>
                <a:rPr lang="en" sz="2200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 </a:t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grpSp>
        <p:nvGrpSpPr>
          <p:cNvPr id="77" name="Google Shape;77;p17"/>
          <p:cNvGrpSpPr/>
          <p:nvPr/>
        </p:nvGrpSpPr>
        <p:grpSpPr>
          <a:xfrm>
            <a:off x="6415800" y="2309000"/>
            <a:ext cx="2015100" cy="2139800"/>
            <a:chOff x="6415800" y="2332125"/>
            <a:chExt cx="2015100" cy="2139800"/>
          </a:xfrm>
        </p:grpSpPr>
        <p:sp>
          <p:nvSpPr>
            <p:cNvPr id="78" name="Google Shape;78;p17"/>
            <p:cNvSpPr txBox="1"/>
            <p:nvPr/>
          </p:nvSpPr>
          <p:spPr>
            <a:xfrm>
              <a:off x="6415800" y="2701325"/>
              <a:ext cx="2015100" cy="177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Quicksand"/>
                  <a:ea typeface="Quicksand"/>
                  <a:cs typeface="Quicksand"/>
                  <a:sym typeface="Quicksand"/>
                </a:rPr>
                <a:t>Copia os movimentos do jogador. Ataca quando o jogador ataca e se move quando o jogador se move após o primeiro encontro.</a:t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79" name="Google Shape;79;p17"/>
            <p:cNvSpPr txBox="1"/>
            <p:nvPr/>
          </p:nvSpPr>
          <p:spPr>
            <a:xfrm>
              <a:off x="6415800" y="2332125"/>
              <a:ext cx="2015100" cy="4890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2400000" dist="38100">
                <a:schemeClr val="accent1">
                  <a:alpha val="90000"/>
                </a:schemeClr>
              </a:outerShdw>
            </a:effectLst>
          </p:spPr>
          <p:txBody>
            <a:bodyPr anchorCtr="0" anchor="b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Mímico</a:t>
              </a:r>
              <a:endParaRPr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  <p:sp>
        <p:nvSpPr>
          <p:cNvPr id="80" name="Google Shape;80;p17"/>
          <p:cNvSpPr/>
          <p:nvPr/>
        </p:nvSpPr>
        <p:spPr>
          <a:xfrm>
            <a:off x="2976450" y="2474299"/>
            <a:ext cx="158400" cy="15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6009150" y="2474299"/>
            <a:ext cx="158400" cy="1584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7"/>
          <p:cNvCxnSpPr>
            <a:stCxn id="80" idx="0"/>
            <a:endCxn id="76" idx="0"/>
          </p:cNvCxnSpPr>
          <p:nvPr/>
        </p:nvCxnSpPr>
        <p:spPr>
          <a:xfrm flipH="1" rot="5400000">
            <a:off x="2305500" y="1724149"/>
            <a:ext cx="165300" cy="1335000"/>
          </a:xfrm>
          <a:prstGeom prst="curvedConnector3">
            <a:avLst>
              <a:gd fmla="val 24405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7"/>
          <p:cNvCxnSpPr>
            <a:stCxn id="81" idx="0"/>
            <a:endCxn id="79" idx="0"/>
          </p:cNvCxnSpPr>
          <p:nvPr/>
        </p:nvCxnSpPr>
        <p:spPr>
          <a:xfrm rot="-5400000">
            <a:off x="6673200" y="1724149"/>
            <a:ext cx="165300" cy="1335000"/>
          </a:xfrm>
          <a:prstGeom prst="curvedConnector3">
            <a:avLst>
              <a:gd fmla="val 24405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7"/>
          <p:cNvCxnSpPr>
            <a:stCxn id="80" idx="2"/>
            <a:endCxn id="73" idx="1"/>
          </p:cNvCxnSpPr>
          <p:nvPr/>
        </p:nvCxnSpPr>
        <p:spPr>
          <a:xfrm flipH="1" rot="-5400000">
            <a:off x="2986950" y="2701399"/>
            <a:ext cx="425400" cy="288000"/>
          </a:xfrm>
          <a:prstGeom prst="curved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7"/>
          <p:cNvCxnSpPr>
            <a:stCxn id="81" idx="2"/>
            <a:endCxn id="73" idx="3"/>
          </p:cNvCxnSpPr>
          <p:nvPr/>
        </p:nvCxnSpPr>
        <p:spPr>
          <a:xfrm rot="5400000">
            <a:off x="5692200" y="2661949"/>
            <a:ext cx="425400" cy="366900"/>
          </a:xfrm>
          <a:prstGeom prst="curvedConnector2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b="28408" l="60055" r="0" t="18351"/>
          <a:stretch/>
        </p:blipFill>
        <p:spPr>
          <a:xfrm>
            <a:off x="5491450" y="4005850"/>
            <a:ext cx="3652550" cy="11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4">
            <a:alphaModFix/>
          </a:blip>
          <a:srcRect b="61956" l="43861" r="0" t="0"/>
          <a:stretch/>
        </p:blipFill>
        <p:spPr>
          <a:xfrm rot="5400000">
            <a:off x="-2077500" y="2082576"/>
            <a:ext cx="5133350" cy="9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 rotWithShape="1">
          <a:blip r:embed="rId4">
            <a:alphaModFix/>
          </a:blip>
          <a:srcRect b="61956" l="64306" r="0" t="0"/>
          <a:stretch/>
        </p:blipFill>
        <p:spPr>
          <a:xfrm flipH="1" rot="10800000">
            <a:off x="5880100" y="0"/>
            <a:ext cx="3263899" cy="9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type="title"/>
          </p:nvPr>
        </p:nvSpPr>
        <p:spPr>
          <a:xfrm>
            <a:off x="5005475" y="386975"/>
            <a:ext cx="3809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Mapa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94" name="Google Shape;94;p18"/>
          <p:cNvSpPr txBox="1"/>
          <p:nvPr>
            <p:ph idx="4294967295" type="body"/>
          </p:nvPr>
        </p:nvSpPr>
        <p:spPr>
          <a:xfrm>
            <a:off x="5005400" y="1569275"/>
            <a:ext cx="3809400" cy="26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4 cômodos: sala, sala de jantar, cozinha e quarto. </a:t>
            </a:r>
            <a:endParaRPr sz="1600"/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A Saída do quarto leva para a primeira porta, da sala. Existe um loop na casa.</a:t>
            </a:r>
            <a:endParaRPr sz="1600"/>
          </a:p>
          <a:p>
            <a:pPr indent="-33020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O jogador começa na sala e o Mímico no quarto.</a:t>
            </a:r>
            <a:endParaRPr sz="1600"/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" y="0"/>
            <a:ext cx="473787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/>
          <p:nvPr/>
        </p:nvSpPr>
        <p:spPr>
          <a:xfrm rot="10799419">
            <a:off x="1627849" y="4666339"/>
            <a:ext cx="1773600" cy="324000"/>
          </a:xfrm>
          <a:prstGeom prst="uturnArrow">
            <a:avLst>
              <a:gd fmla="val 25000" name="adj1"/>
              <a:gd fmla="val 25000" name="adj2"/>
              <a:gd fmla="val 25000" name="adj3"/>
              <a:gd fmla="val 43750" name="adj4"/>
              <a:gd fmla="val 75000" name="adj5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icksand"/>
              <a:ea typeface="Quicksand"/>
              <a:cs typeface="Quicksand"/>
              <a:sym typeface="Quicksa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/>
        </p:nvSpPr>
        <p:spPr>
          <a:xfrm>
            <a:off x="-14650" y="2173938"/>
            <a:ext cx="1933500" cy="7956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Crimson Text"/>
                <a:ea typeface="Crimson Text"/>
                <a:cs typeface="Crimson Text"/>
                <a:sym typeface="Crimson Text"/>
              </a:rPr>
              <a:t>Comandos possíveis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02" name="Google Shape;102;p19"/>
          <p:cNvCxnSpPr>
            <a:stCxn id="101" idx="3"/>
            <a:endCxn id="103" idx="1"/>
          </p:cNvCxnSpPr>
          <p:nvPr/>
        </p:nvCxnSpPr>
        <p:spPr>
          <a:xfrm flipH="1" rot="10800000">
            <a:off x="1918850" y="839238"/>
            <a:ext cx="933600" cy="17325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9"/>
          <p:cNvCxnSpPr>
            <a:stCxn id="101" idx="3"/>
            <a:endCxn id="105" idx="1"/>
          </p:cNvCxnSpPr>
          <p:nvPr/>
        </p:nvCxnSpPr>
        <p:spPr>
          <a:xfrm flipH="1">
            <a:off x="1518350" y="2571738"/>
            <a:ext cx="400500" cy="2089800"/>
          </a:xfrm>
          <a:prstGeom prst="curvedConnector5">
            <a:avLst>
              <a:gd fmla="val -59457" name="adj1"/>
              <a:gd fmla="val 53668" name="adj2"/>
              <a:gd fmla="val 159426" name="adj3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9"/>
          <p:cNvCxnSpPr>
            <a:stCxn id="101" idx="3"/>
            <a:endCxn id="107" idx="1"/>
          </p:cNvCxnSpPr>
          <p:nvPr/>
        </p:nvCxnSpPr>
        <p:spPr>
          <a:xfrm flipH="1" rot="10800000">
            <a:off x="1918850" y="2115138"/>
            <a:ext cx="933600" cy="456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9"/>
          <p:cNvCxnSpPr>
            <a:stCxn id="101" idx="3"/>
            <a:endCxn id="109" idx="1"/>
          </p:cNvCxnSpPr>
          <p:nvPr/>
        </p:nvCxnSpPr>
        <p:spPr>
          <a:xfrm>
            <a:off x="1918850" y="2571738"/>
            <a:ext cx="933600" cy="7659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Google Shape;103;p19"/>
          <p:cNvSpPr txBox="1"/>
          <p:nvPr/>
        </p:nvSpPr>
        <p:spPr>
          <a:xfrm>
            <a:off x="2852562" y="594850"/>
            <a:ext cx="1577700" cy="489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GO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10" name="Google Shape;110;p19"/>
          <p:cNvGrpSpPr/>
          <p:nvPr/>
        </p:nvGrpSpPr>
        <p:grpSpPr>
          <a:xfrm>
            <a:off x="2852550" y="1870700"/>
            <a:ext cx="2038748" cy="489000"/>
            <a:chOff x="2984964" y="1811731"/>
            <a:chExt cx="2268300" cy="489000"/>
          </a:xfrm>
        </p:grpSpPr>
        <p:sp>
          <p:nvSpPr>
            <p:cNvPr id="107" name="Google Shape;107;p19"/>
            <p:cNvSpPr txBox="1"/>
            <p:nvPr/>
          </p:nvSpPr>
          <p:spPr>
            <a:xfrm>
              <a:off x="2984964" y="1811731"/>
              <a:ext cx="1674600" cy="4890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2400000" dist="38100">
                <a:schemeClr val="accent1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QUIT</a:t>
              </a:r>
              <a:endParaRPr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111" name="Google Shape;111;p19"/>
            <p:cNvCxnSpPr>
              <a:stCxn id="107" idx="3"/>
              <a:endCxn id="112" idx="1"/>
            </p:cNvCxnSpPr>
            <p:nvPr/>
          </p:nvCxnSpPr>
          <p:spPr>
            <a:xfrm>
              <a:off x="4659564" y="2056231"/>
              <a:ext cx="593700" cy="8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09" name="Google Shape;109;p19"/>
          <p:cNvSpPr txBox="1"/>
          <p:nvPr/>
        </p:nvSpPr>
        <p:spPr>
          <a:xfrm>
            <a:off x="2852550" y="3093250"/>
            <a:ext cx="1517400" cy="489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HELP</a:t>
            </a:r>
            <a:endParaRPr sz="1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1518475" y="4417038"/>
            <a:ext cx="1577700" cy="489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LOOK</a:t>
            </a:r>
            <a:endParaRPr sz="1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 rotWithShape="1">
          <a:blip r:embed="rId3">
            <a:alphaModFix/>
          </a:blip>
          <a:srcRect b="5217" l="0" r="0" t="22715"/>
          <a:stretch/>
        </p:blipFill>
        <p:spPr>
          <a:xfrm>
            <a:off x="4891250" y="245575"/>
            <a:ext cx="3543300" cy="118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1250" y="1494850"/>
            <a:ext cx="4000500" cy="1257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p19"/>
          <p:cNvCxnSpPr>
            <a:stCxn id="103" idx="3"/>
            <a:endCxn id="113" idx="1"/>
          </p:cNvCxnSpPr>
          <p:nvPr/>
        </p:nvCxnSpPr>
        <p:spPr>
          <a:xfrm>
            <a:off x="4430262" y="839350"/>
            <a:ext cx="46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5" name="Google Shape;11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1250" y="2813863"/>
            <a:ext cx="3438525" cy="1047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9"/>
          <p:cNvCxnSpPr>
            <a:stCxn id="109" idx="3"/>
            <a:endCxn id="115" idx="1"/>
          </p:cNvCxnSpPr>
          <p:nvPr/>
        </p:nvCxnSpPr>
        <p:spPr>
          <a:xfrm>
            <a:off x="4369950" y="3337750"/>
            <a:ext cx="521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4438" y="3923338"/>
            <a:ext cx="5038725" cy="1476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9"/>
          <p:cNvCxnSpPr>
            <a:stCxn id="105" idx="3"/>
            <a:endCxn id="117" idx="1"/>
          </p:cNvCxnSpPr>
          <p:nvPr/>
        </p:nvCxnSpPr>
        <p:spPr>
          <a:xfrm>
            <a:off x="3096175" y="4661538"/>
            <a:ext cx="718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/>
        </p:nvSpPr>
        <p:spPr>
          <a:xfrm>
            <a:off x="-14650" y="2173938"/>
            <a:ext cx="1933500" cy="7956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Crimson Text"/>
                <a:ea typeface="Crimson Text"/>
                <a:cs typeface="Crimson Text"/>
                <a:sym typeface="Crimson Text"/>
              </a:rPr>
              <a:t>Comandos possíveis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24" name="Google Shape;124;p20"/>
          <p:cNvCxnSpPr>
            <a:stCxn id="123" idx="3"/>
            <a:endCxn id="125" idx="1"/>
          </p:cNvCxnSpPr>
          <p:nvPr/>
        </p:nvCxnSpPr>
        <p:spPr>
          <a:xfrm flipH="1" rot="10800000">
            <a:off x="1918850" y="772638"/>
            <a:ext cx="933600" cy="17991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0"/>
          <p:cNvCxnSpPr>
            <a:stCxn id="123" idx="3"/>
            <a:endCxn id="127" idx="1"/>
          </p:cNvCxnSpPr>
          <p:nvPr/>
        </p:nvCxnSpPr>
        <p:spPr>
          <a:xfrm flipH="1">
            <a:off x="1518350" y="2571738"/>
            <a:ext cx="400500" cy="1857300"/>
          </a:xfrm>
          <a:prstGeom prst="curvedConnector5">
            <a:avLst>
              <a:gd fmla="val -59457" name="adj1"/>
              <a:gd fmla="val 54129" name="adj2"/>
              <a:gd fmla="val 159426" name="adj3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0"/>
          <p:cNvCxnSpPr>
            <a:stCxn id="123" idx="3"/>
            <a:endCxn id="129" idx="1"/>
          </p:cNvCxnSpPr>
          <p:nvPr/>
        </p:nvCxnSpPr>
        <p:spPr>
          <a:xfrm flipH="1" rot="10800000">
            <a:off x="1918850" y="2115138"/>
            <a:ext cx="933600" cy="4566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0"/>
          <p:cNvCxnSpPr>
            <a:stCxn id="123" idx="3"/>
            <a:endCxn id="131" idx="1"/>
          </p:cNvCxnSpPr>
          <p:nvPr/>
        </p:nvCxnSpPr>
        <p:spPr>
          <a:xfrm>
            <a:off x="1918850" y="2571738"/>
            <a:ext cx="963900" cy="549000"/>
          </a:xfrm>
          <a:prstGeom prst="curvedConnector3">
            <a:avLst>
              <a:gd fmla="val 49997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5" name="Google Shape;125;p20"/>
          <p:cNvSpPr txBox="1"/>
          <p:nvPr/>
        </p:nvSpPr>
        <p:spPr>
          <a:xfrm>
            <a:off x="2852562" y="528050"/>
            <a:ext cx="1577700" cy="489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INVENTORY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32" name="Google Shape;132;p20"/>
          <p:cNvGrpSpPr/>
          <p:nvPr/>
        </p:nvGrpSpPr>
        <p:grpSpPr>
          <a:xfrm>
            <a:off x="2852550" y="1870700"/>
            <a:ext cx="2038748" cy="489000"/>
            <a:chOff x="2984964" y="1811731"/>
            <a:chExt cx="2268300" cy="489000"/>
          </a:xfrm>
        </p:grpSpPr>
        <p:sp>
          <p:nvSpPr>
            <p:cNvPr id="129" name="Google Shape;129;p20"/>
            <p:cNvSpPr txBox="1"/>
            <p:nvPr/>
          </p:nvSpPr>
          <p:spPr>
            <a:xfrm>
              <a:off x="2984964" y="1811731"/>
              <a:ext cx="1674600" cy="4890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2400000" dist="38100">
                <a:schemeClr val="accent1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DROP</a:t>
              </a:r>
              <a:endParaRPr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133" name="Google Shape;133;p20"/>
            <p:cNvCxnSpPr>
              <a:stCxn id="129" idx="3"/>
              <a:endCxn id="134" idx="1"/>
            </p:cNvCxnSpPr>
            <p:nvPr/>
          </p:nvCxnSpPr>
          <p:spPr>
            <a:xfrm>
              <a:off x="4659564" y="2056231"/>
              <a:ext cx="593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1" name="Google Shape;131;p20"/>
          <p:cNvSpPr txBox="1"/>
          <p:nvPr/>
        </p:nvSpPr>
        <p:spPr>
          <a:xfrm>
            <a:off x="2882700" y="2876213"/>
            <a:ext cx="1517400" cy="489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WIELD</a:t>
            </a:r>
            <a:endParaRPr sz="1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518475" y="4184613"/>
            <a:ext cx="1577700" cy="489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TAKE</a:t>
            </a:r>
            <a:endParaRPr sz="16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35" name="Google Shape;135;p20"/>
          <p:cNvCxnSpPr>
            <a:stCxn id="125" idx="3"/>
            <a:endCxn id="136" idx="1"/>
          </p:cNvCxnSpPr>
          <p:nvPr/>
        </p:nvCxnSpPr>
        <p:spPr>
          <a:xfrm>
            <a:off x="4430262" y="772550"/>
            <a:ext cx="4611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20"/>
          <p:cNvCxnSpPr>
            <a:stCxn id="131" idx="3"/>
            <a:endCxn id="138" idx="1"/>
          </p:cNvCxnSpPr>
          <p:nvPr/>
        </p:nvCxnSpPr>
        <p:spPr>
          <a:xfrm>
            <a:off x="4400100" y="3120713"/>
            <a:ext cx="405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9" name="Google Shape;139;p20"/>
          <p:cNvCxnSpPr>
            <a:stCxn id="127" idx="3"/>
            <a:endCxn id="140" idx="1"/>
          </p:cNvCxnSpPr>
          <p:nvPr/>
        </p:nvCxnSpPr>
        <p:spPr>
          <a:xfrm>
            <a:off x="3096175" y="4429113"/>
            <a:ext cx="528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348" y="112000"/>
            <a:ext cx="2972545" cy="132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4888" y="3714738"/>
            <a:ext cx="55054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 rotWithShape="1">
          <a:blip r:embed="rId5">
            <a:alphaModFix/>
          </a:blip>
          <a:srcRect b="20006" l="0" r="26713" t="0"/>
          <a:stretch/>
        </p:blipFill>
        <p:spPr>
          <a:xfrm>
            <a:off x="4891300" y="1703750"/>
            <a:ext cx="3595100" cy="8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6000" y="2696838"/>
            <a:ext cx="4324350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 txBox="1"/>
          <p:nvPr/>
        </p:nvSpPr>
        <p:spPr>
          <a:xfrm>
            <a:off x="-14650" y="4225163"/>
            <a:ext cx="1933500" cy="7956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1"/>
                </a:solidFill>
                <a:latin typeface="Crimson Text"/>
                <a:ea typeface="Crimson Text"/>
                <a:cs typeface="Crimson Text"/>
                <a:sym typeface="Crimson Text"/>
              </a:rPr>
              <a:t>Comandos possíveis</a:t>
            </a:r>
            <a:endParaRPr>
              <a:solidFill>
                <a:schemeClr val="accen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cxnSp>
        <p:nvCxnSpPr>
          <p:cNvPr id="146" name="Google Shape;146;p21"/>
          <p:cNvCxnSpPr>
            <a:stCxn id="145" idx="0"/>
            <a:endCxn id="147" idx="2"/>
          </p:cNvCxnSpPr>
          <p:nvPr/>
        </p:nvCxnSpPr>
        <p:spPr>
          <a:xfrm rot="-5400000">
            <a:off x="-615850" y="2656613"/>
            <a:ext cx="3136500" cy="600"/>
          </a:xfrm>
          <a:prstGeom prst="curvedConnector3">
            <a:avLst>
              <a:gd fmla="val 49998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21"/>
          <p:cNvCxnSpPr>
            <a:stCxn id="145" idx="0"/>
            <a:endCxn id="149" idx="2"/>
          </p:cNvCxnSpPr>
          <p:nvPr/>
        </p:nvCxnSpPr>
        <p:spPr>
          <a:xfrm rot="-5400000">
            <a:off x="1068950" y="3411413"/>
            <a:ext cx="696900" cy="930600"/>
          </a:xfrm>
          <a:prstGeom prst="curvedConnector3">
            <a:avLst>
              <a:gd fmla="val 49996" name="adj1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1"/>
          <p:cNvSpPr txBox="1"/>
          <p:nvPr/>
        </p:nvSpPr>
        <p:spPr>
          <a:xfrm>
            <a:off x="163262" y="599763"/>
            <a:ext cx="1577700" cy="4890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400000" dist="38100">
              <a:schemeClr val="accent1">
                <a:alpha val="9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rimson Text"/>
                <a:ea typeface="Crimson Text"/>
                <a:cs typeface="Crimson Text"/>
                <a:sym typeface="Crimson Text"/>
              </a:rPr>
              <a:t>USE</a:t>
            </a:r>
            <a:endParaRPr sz="800">
              <a:solidFill>
                <a:schemeClr val="lt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150" name="Google Shape;150;p21"/>
          <p:cNvGrpSpPr/>
          <p:nvPr/>
        </p:nvGrpSpPr>
        <p:grpSpPr>
          <a:xfrm>
            <a:off x="1130012" y="3039325"/>
            <a:ext cx="2101844" cy="489000"/>
            <a:chOff x="1068478" y="2980356"/>
            <a:chExt cx="2338500" cy="489000"/>
          </a:xfrm>
        </p:grpSpPr>
        <p:sp>
          <p:nvSpPr>
            <p:cNvPr id="149" name="Google Shape;149;p21"/>
            <p:cNvSpPr txBox="1"/>
            <p:nvPr/>
          </p:nvSpPr>
          <p:spPr>
            <a:xfrm>
              <a:off x="1068478" y="2980356"/>
              <a:ext cx="1674600" cy="489000"/>
            </a:xfrm>
            <a:prstGeom prst="rect">
              <a:avLst/>
            </a:prstGeom>
            <a:noFill/>
            <a:ln>
              <a:noFill/>
            </a:ln>
            <a:effectLst>
              <a:outerShdw blurRad="100013" rotWithShape="0" algn="bl" dir="2400000" dist="38100">
                <a:schemeClr val="accent1">
                  <a:alpha val="9000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lt1"/>
                  </a:solidFill>
                  <a:latin typeface="Crimson Text"/>
                  <a:ea typeface="Crimson Text"/>
                  <a:cs typeface="Crimson Text"/>
                  <a:sym typeface="Crimson Text"/>
                </a:rPr>
                <a:t>ATTACK</a:t>
              </a:r>
              <a:endParaRPr sz="1600">
                <a:solidFill>
                  <a:schemeClr val="lt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cxnSp>
          <p:nvCxnSpPr>
            <p:cNvPr id="151" name="Google Shape;151;p21"/>
            <p:cNvCxnSpPr>
              <a:stCxn id="149" idx="3"/>
              <a:endCxn id="152" idx="1"/>
            </p:cNvCxnSpPr>
            <p:nvPr/>
          </p:nvCxnSpPr>
          <p:spPr>
            <a:xfrm>
              <a:off x="2743078" y="3224856"/>
              <a:ext cx="6639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53" name="Google Shape;153;p21"/>
          <p:cNvCxnSpPr>
            <a:stCxn id="147" idx="3"/>
            <a:endCxn id="154" idx="1"/>
          </p:cNvCxnSpPr>
          <p:nvPr/>
        </p:nvCxnSpPr>
        <p:spPr>
          <a:xfrm>
            <a:off x="1740962" y="844263"/>
            <a:ext cx="5409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1863" y="29863"/>
            <a:ext cx="6848475" cy="162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1725" y="1424150"/>
            <a:ext cx="5898625" cy="371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 txBox="1"/>
          <p:nvPr>
            <p:ph type="title"/>
          </p:nvPr>
        </p:nvSpPr>
        <p:spPr>
          <a:xfrm>
            <a:off x="3054400" y="328600"/>
            <a:ext cx="5006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Classes no código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13" y="328600"/>
            <a:ext cx="1819275" cy="448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>
            <p:ph idx="4294967295" type="body"/>
          </p:nvPr>
        </p:nvSpPr>
        <p:spPr>
          <a:xfrm>
            <a:off x="3054400" y="1569275"/>
            <a:ext cx="5006400" cy="26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A classe Game constrói o jogo, importando todos os demais componentes que sejam importantes e gerenciando-os.</a:t>
            </a:r>
            <a:endParaRPr sz="1600"/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Player gerencia o jogador, seu inventário, saúde, item equipado... </a:t>
            </a:r>
            <a:endParaRPr sz="1600"/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Mime é uma extensão de character, e gerencia o mímico.</a:t>
            </a:r>
            <a:endParaRPr sz="1600"/>
          </a:p>
          <a:p>
            <a:pPr indent="-330200" lvl="0" marL="457200" rtl="0" algn="just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O sistema de comandos ocorre via Command, CommandWords, Parser e Game.</a:t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28408" l="60055" r="0" t="18351"/>
          <a:stretch/>
        </p:blipFill>
        <p:spPr>
          <a:xfrm>
            <a:off x="5491450" y="4005850"/>
            <a:ext cx="3652550" cy="113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 rotWithShape="1">
          <a:blip r:embed="rId4">
            <a:alphaModFix/>
          </a:blip>
          <a:srcRect b="61956" l="43861" r="0" t="0"/>
          <a:stretch/>
        </p:blipFill>
        <p:spPr>
          <a:xfrm rot="5400000">
            <a:off x="-2077500" y="2082576"/>
            <a:ext cx="5133350" cy="97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 rotWithShape="1">
          <a:blip r:embed="rId4">
            <a:alphaModFix/>
          </a:blip>
          <a:srcRect b="61956" l="64306" r="0" t="0"/>
          <a:stretch/>
        </p:blipFill>
        <p:spPr>
          <a:xfrm flipH="1" rot="10800000">
            <a:off x="5880100" y="0"/>
            <a:ext cx="3263899" cy="97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3"/>
          <p:cNvSpPr txBox="1"/>
          <p:nvPr>
            <p:ph type="title"/>
          </p:nvPr>
        </p:nvSpPr>
        <p:spPr>
          <a:xfrm>
            <a:off x="5491450" y="171050"/>
            <a:ext cx="3487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Tipos de i</a:t>
            </a:r>
            <a:r>
              <a:rPr lang="en"/>
              <a:t>tens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70" name="Google Shape;170;p23"/>
          <p:cNvSpPr txBox="1"/>
          <p:nvPr>
            <p:ph idx="4294967295" type="body"/>
          </p:nvPr>
        </p:nvSpPr>
        <p:spPr>
          <a:xfrm>
            <a:off x="5722800" y="743750"/>
            <a:ext cx="3197100" cy="10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●"/>
            </a:pPr>
            <a:r>
              <a:rPr lang="en" sz="1600"/>
              <a:t>Armas de fogo e facas</a:t>
            </a:r>
            <a:r>
              <a:rPr lang="en" sz="1600"/>
              <a:t>, munição, lanterna, mochila, espelho e granada.</a:t>
            </a:r>
            <a:endParaRPr sz="1600"/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71" name="Google Shape;17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7975" y="111425"/>
            <a:ext cx="4473300" cy="16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987" y="1798624"/>
            <a:ext cx="7272363" cy="3339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3"/>
          <p:cNvCxnSpPr/>
          <p:nvPr/>
        </p:nvCxnSpPr>
        <p:spPr>
          <a:xfrm>
            <a:off x="640700" y="2329975"/>
            <a:ext cx="1981800" cy="7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3"/>
          <p:cNvCxnSpPr/>
          <p:nvPr/>
        </p:nvCxnSpPr>
        <p:spPr>
          <a:xfrm>
            <a:off x="640700" y="2952775"/>
            <a:ext cx="1773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 Horror Movie Pitch Deck Infographics by Slidesgo">
  <a:themeElements>
    <a:clrScheme name="Simple Light">
      <a:dk1>
        <a:srgbClr val="151515"/>
      </a:dk1>
      <a:lt1>
        <a:srgbClr val="FFFFFF"/>
      </a:lt1>
      <a:dk2>
        <a:srgbClr val="595959"/>
      </a:dk2>
      <a:lt2>
        <a:srgbClr val="D5D5D5"/>
      </a:lt2>
      <a:accent1>
        <a:srgbClr val="961C1D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961C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